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8000" cx="9144000"/>
  <p:notesSz cx="6858000" cy="9144000"/>
  <p:embeddedFontLst>
    <p:embeddedFont>
      <p:font typeface="M PLUS 1p"/>
      <p:regular r:id="rId23"/>
      <p:bold r:id="rId24"/>
    </p:embeddedFont>
    <p:embeddedFont>
      <p:font typeface="Helvetica Neue"/>
      <p:regular r:id="rId25"/>
      <p:bold r:id="rId26"/>
      <p:italic r:id="rId27"/>
      <p:boldItalic r:id="rId28"/>
    </p:embeddedFont>
    <p:embeddedFont>
      <p:font typeface="M PLUS 1p Medium"/>
      <p:regular r:id="rId29"/>
      <p:bold r:id="rId30"/>
    </p:embeddedFont>
    <p:embeddedFont>
      <p:font typeface="Gill Sans"/>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38">
          <p15:clr>
            <a:srgbClr val="9AA0A6"/>
          </p15:clr>
        </p15:guide>
        <p15:guide id="2" pos="473">
          <p15:clr>
            <a:srgbClr val="9AA0A6"/>
          </p15:clr>
        </p15:guide>
        <p15:guide id="3" pos="1800">
          <p15:clr>
            <a:srgbClr val="9AA0A6"/>
          </p15:clr>
        </p15:guide>
      </p15:sldGuideLst>
    </p:ext>
    <p:ext uri="http://customooxmlschemas.google.com/">
      <go:slidesCustomData xmlns:go="http://customooxmlschemas.google.com/" r:id="rId33" roundtripDataSignature="AMtx7mhFo1yzmbH3lvBD/YYvdbknlA6F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2C6F621-254A-492B-8B66-CA8E57CB0658}">
  <a:tblStyle styleId="{02C6F621-254A-492B-8B66-CA8E57CB065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938" orient="horz"/>
        <p:guide pos="473"/>
        <p:guide pos="18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MPLUS1p-bold.fntdata"/><Relationship Id="rId23" Type="http://schemas.openxmlformats.org/officeDocument/2006/relationships/font" Target="fonts/MPLUS1p-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PLUS1pMedium-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GillSans-regular.fntdata"/><Relationship Id="rId30" Type="http://schemas.openxmlformats.org/officeDocument/2006/relationships/font" Target="fonts/MPLUS1pMedium-bold.fntdata"/><Relationship Id="rId11" Type="http://schemas.openxmlformats.org/officeDocument/2006/relationships/slide" Target="slides/slide4.xml"/><Relationship Id="rId33" Type="http://customschemas.google.com/relationships/presentationmetadata" Target="metadata"/><Relationship Id="rId10" Type="http://schemas.openxmlformats.org/officeDocument/2006/relationships/slide" Target="slides/slide3.xml"/><Relationship Id="rId32" Type="http://schemas.openxmlformats.org/officeDocument/2006/relationships/font" Target="fonts/GillSans-bold.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3.amazonaws.com/ec-commonassets/site/chatwork/documents/chatwork_brand_guidelines.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1: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ja" sz="1100" u="none" cap="none" strike="noStrike">
                <a:solidFill>
                  <a:srgbClr val="000000"/>
                </a:solidFill>
                <a:latin typeface="Arial"/>
                <a:ea typeface="Arial"/>
                <a:cs typeface="Arial"/>
                <a:sym typeface="Arial"/>
              </a:rPr>
              <a:t>【参照URL】</a:t>
            </a:r>
            <a:endParaRPr/>
          </a:p>
          <a:p>
            <a:pPr indent="0" lvl="0" marL="0" rtl="0" algn="l">
              <a:lnSpc>
                <a:spcPct val="100000"/>
              </a:lnSpc>
              <a:spcBef>
                <a:spcPts val="0"/>
              </a:spcBef>
              <a:spcAft>
                <a:spcPts val="0"/>
              </a:spcAft>
              <a:buSzPts val="1100"/>
              <a:buNone/>
            </a:pPr>
            <a:r>
              <a:rPr lang="ja"/>
              <a:t>プロフィール写真の設定手順：https://help.chatwork.com/hc/ja/articles/203354400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ja" sz="1100" u="none" cap="none" strike="noStrike">
                <a:solidFill>
                  <a:srgbClr val="000000"/>
                </a:solidFill>
                <a:latin typeface="Arial"/>
                <a:ea typeface="Arial"/>
                <a:cs typeface="Arial"/>
                <a:sym typeface="Arial"/>
              </a:rPr>
              <a:t>【参照URL】</a:t>
            </a:r>
            <a:endParaRPr/>
          </a:p>
          <a:p>
            <a:pPr indent="0" lvl="0" marL="0" rtl="0" algn="l">
              <a:lnSpc>
                <a:spcPct val="100000"/>
              </a:lnSpc>
              <a:spcBef>
                <a:spcPts val="0"/>
              </a:spcBef>
              <a:spcAft>
                <a:spcPts val="0"/>
              </a:spcAft>
              <a:buSzPts val="1100"/>
              <a:buNone/>
            </a:pPr>
            <a:r>
              <a:rPr lang="ja"/>
              <a:t>・App Store：</a:t>
            </a:r>
            <a:r>
              <a:rPr b="0" i="0" lang="ja" sz="1100" u="none" cap="none" strike="noStrike">
                <a:solidFill>
                  <a:srgbClr val="000000"/>
                </a:solidFill>
                <a:latin typeface="Arial"/>
                <a:ea typeface="Arial"/>
                <a:cs typeface="Arial"/>
                <a:sym typeface="Arial"/>
              </a:rPr>
              <a:t>https://apps.apple.com/jp/app/chatwork-iphone-edition/id463672966?l=ja&amp;ls=1</a:t>
            </a:r>
            <a:endParaRPr/>
          </a:p>
          <a:p>
            <a:pPr indent="0" lvl="0" marL="0" rtl="0" algn="l">
              <a:lnSpc>
                <a:spcPct val="100000"/>
              </a:lnSpc>
              <a:spcBef>
                <a:spcPts val="0"/>
              </a:spcBef>
              <a:spcAft>
                <a:spcPts val="0"/>
              </a:spcAft>
              <a:buSzPts val="1100"/>
              <a:buNone/>
            </a:pPr>
            <a:r>
              <a:rPr b="0" i="0" lang="ja" sz="1100" u="none" cap="none" strike="noStrike">
                <a:solidFill>
                  <a:srgbClr val="000000"/>
                </a:solidFill>
                <a:latin typeface="Arial"/>
                <a:ea typeface="Arial"/>
                <a:cs typeface="Arial"/>
                <a:sym typeface="Arial"/>
              </a:rPr>
              <a:t>・Google play：https://play.google.com/store/apps/details?id=jp.ecstudio.chatworkandroid&amp;feature=search_result</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 sz="1100" u="none" cap="none" strike="noStrike">
                <a:solidFill>
                  <a:srgbClr val="000000"/>
                </a:solidFill>
                <a:latin typeface="Arial"/>
                <a:ea typeface="Arial"/>
                <a:cs typeface="Arial"/>
                <a:sym typeface="Arial"/>
              </a:rPr>
              <a:t>・Chatwork モバイルアプリの入門ガイド：https://help.chatwork.com/hc/ja/articles/206248581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ja" sz="1100" u="none" cap="none" strike="noStrike">
                <a:solidFill>
                  <a:srgbClr val="000000"/>
                </a:solidFill>
                <a:latin typeface="Arial"/>
                <a:ea typeface="Arial"/>
                <a:cs typeface="Arial"/>
                <a:sym typeface="Arial"/>
              </a:rPr>
              <a:t>【参照URL】</a:t>
            </a:r>
            <a:endParaRPr/>
          </a:p>
          <a:p>
            <a:pPr indent="0" lvl="0" marL="0" rtl="0" algn="l">
              <a:lnSpc>
                <a:spcPct val="100000"/>
              </a:lnSpc>
              <a:spcBef>
                <a:spcPts val="0"/>
              </a:spcBef>
              <a:spcAft>
                <a:spcPts val="0"/>
              </a:spcAft>
              <a:buSzPts val="1100"/>
              <a:buNone/>
            </a:pPr>
            <a:r>
              <a:rPr b="0" i="0" lang="ja" sz="1100" u="none" cap="none" strike="noStrike">
                <a:solidFill>
                  <a:srgbClr val="000000"/>
                </a:solidFill>
                <a:latin typeface="Arial"/>
                <a:ea typeface="Arial"/>
                <a:cs typeface="Arial"/>
                <a:sym typeface="Arial"/>
              </a:rPr>
              <a:t>・PCの設定手順：https://help.chatwork.com/hc/ja/articles/203127694</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ja" sz="1100" u="none" cap="none" strike="noStrike">
                <a:solidFill>
                  <a:srgbClr val="000000"/>
                </a:solidFill>
                <a:latin typeface="Arial"/>
                <a:ea typeface="Arial"/>
                <a:cs typeface="Arial"/>
                <a:sym typeface="Arial"/>
              </a:rPr>
              <a:t>・iPhoneの設定手順：https://help.chatwork.com/hc/ja/articles/360000170602</a:t>
            </a:r>
            <a:endParaRPr b="0" i="0" sz="1100" u="none" cap="none" strike="noStrike">
              <a:solidFill>
                <a:srgbClr val="000000"/>
              </a:solidFill>
              <a:latin typeface="Arial"/>
              <a:ea typeface="Arial"/>
              <a:cs typeface="Arial"/>
              <a:sym typeface="Arial"/>
            </a:endParaRPr>
          </a:p>
          <a:p>
            <a:pPr indent="0" lvl="0" marL="0" rtl="0" algn="l">
              <a:lnSpc>
                <a:spcPct val="100000"/>
              </a:lnSpc>
              <a:spcBef>
                <a:spcPts val="0"/>
              </a:spcBef>
              <a:spcAft>
                <a:spcPts val="0"/>
              </a:spcAft>
              <a:buSzPts val="1100"/>
              <a:buNone/>
            </a:pPr>
            <a:r>
              <a:rPr b="0" i="0" lang="ja" sz="1100" u="none" cap="none" strike="noStrike">
                <a:solidFill>
                  <a:srgbClr val="000000"/>
                </a:solidFill>
                <a:latin typeface="Arial"/>
                <a:ea typeface="Arial"/>
                <a:cs typeface="Arial"/>
                <a:sym typeface="Arial"/>
              </a:rPr>
              <a:t>・Androidの設定手順：https://help.chatwork.com/hc/ja/articles/206296661</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p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0" name="Google Shape;58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p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ja" sz="1100" u="none" cap="none" strike="noStrike">
                <a:solidFill>
                  <a:srgbClr val="000000"/>
                </a:solidFill>
                <a:latin typeface="Arial"/>
                <a:ea typeface="Arial"/>
                <a:cs typeface="Arial"/>
                <a:sym typeface="Arial"/>
              </a:rPr>
              <a:t>【参照URL】</a:t>
            </a:r>
            <a:endParaRPr/>
          </a:p>
          <a:p>
            <a:pPr indent="0" lvl="0" marL="0" rtl="0" algn="l">
              <a:lnSpc>
                <a:spcPct val="100000"/>
              </a:lnSpc>
              <a:spcBef>
                <a:spcPts val="0"/>
              </a:spcBef>
              <a:spcAft>
                <a:spcPts val="0"/>
              </a:spcAft>
              <a:buSzPts val="1100"/>
              <a:buNone/>
            </a:pPr>
            <a:r>
              <a:rPr lang="ja"/>
              <a:t>Chatworkブランドガイドライン：</a:t>
            </a:r>
            <a:r>
              <a:rPr lang="ja" u="sng">
                <a:solidFill>
                  <a:schemeClr val="hlink"/>
                </a:solidFill>
                <a:hlinkClick r:id="rId2"/>
              </a:rPr>
              <a:t>https://s3.amazonaws.com/ec-commonassets/site/chatwork/documents/chatwork_brand_guidelines.pdf</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3:notes"/>
          <p:cNvSpPr/>
          <p:nvPr>
            <p:ph idx="2" type="sldImg"/>
          </p:nvPr>
        </p:nvSpPr>
        <p:spPr>
          <a:xfrm>
            <a:off x="1714500" y="685800"/>
            <a:ext cx="3429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ja" sz="1100" u="none" cap="none" strike="noStrike">
                <a:solidFill>
                  <a:srgbClr val="000000"/>
                </a:solidFill>
                <a:latin typeface="Arial"/>
                <a:ea typeface="Arial"/>
                <a:cs typeface="Arial"/>
                <a:sym typeface="Arial"/>
              </a:rPr>
              <a:t>【参照URL】</a:t>
            </a:r>
            <a:endParaRPr/>
          </a:p>
          <a:p>
            <a:pPr indent="0" lvl="0" marL="0" rtl="0" algn="l">
              <a:lnSpc>
                <a:spcPct val="100000"/>
              </a:lnSpc>
              <a:spcBef>
                <a:spcPts val="0"/>
              </a:spcBef>
              <a:spcAft>
                <a:spcPts val="0"/>
              </a:spcAft>
              <a:buSzPts val="1100"/>
              <a:buNone/>
            </a:pPr>
            <a:r>
              <a:rPr lang="ja"/>
              <a:t>・4つのメイン機能の詳細：https://go.chatwork.com/ja/features/?click=header-navi</a:t>
            </a:r>
            <a:endParaRPr/>
          </a:p>
          <a:p>
            <a:pPr indent="0" lvl="0" marL="0" rtl="0" algn="l">
              <a:lnSpc>
                <a:spcPct val="100000"/>
              </a:lnSpc>
              <a:spcBef>
                <a:spcPts val="0"/>
              </a:spcBef>
              <a:spcAft>
                <a:spcPts val="0"/>
              </a:spcAft>
              <a:buSzPts val="1100"/>
              <a:buNone/>
            </a:pPr>
            <a:r>
              <a:rPr lang="ja"/>
              <a:t>・セキュリティについて：https://go.chatwork.com/ja/security/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p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30.png"/><Relationship Id="rId21" Type="http://schemas.openxmlformats.org/officeDocument/2006/relationships/image" Target="../media/image16.png"/><Relationship Id="rId24" Type="http://schemas.openxmlformats.org/officeDocument/2006/relationships/image" Target="../media/image21.png"/><Relationship Id="rId23"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2.png"/><Relationship Id="rId26" Type="http://schemas.openxmlformats.org/officeDocument/2006/relationships/image" Target="../media/image25.png"/><Relationship Id="rId25" Type="http://schemas.openxmlformats.org/officeDocument/2006/relationships/image" Target="../media/image23.png"/><Relationship Id="rId28" Type="http://schemas.openxmlformats.org/officeDocument/2006/relationships/image" Target="../media/image22.png"/><Relationship Id="rId27" Type="http://schemas.openxmlformats.org/officeDocument/2006/relationships/image" Target="../media/image28.png"/><Relationship Id="rId5" Type="http://schemas.openxmlformats.org/officeDocument/2006/relationships/image" Target="../media/image4.png"/><Relationship Id="rId6" Type="http://schemas.openxmlformats.org/officeDocument/2006/relationships/image" Target="../media/image13.png"/><Relationship Id="rId29" Type="http://schemas.openxmlformats.org/officeDocument/2006/relationships/image" Target="../media/image24.png"/><Relationship Id="rId7" Type="http://schemas.openxmlformats.org/officeDocument/2006/relationships/image" Target="../media/image7.png"/><Relationship Id="rId8" Type="http://schemas.openxmlformats.org/officeDocument/2006/relationships/image" Target="../media/image10.png"/><Relationship Id="rId31" Type="http://schemas.openxmlformats.org/officeDocument/2006/relationships/image" Target="../media/image29.png"/><Relationship Id="rId30" Type="http://schemas.openxmlformats.org/officeDocument/2006/relationships/image" Target="../media/image26.png"/><Relationship Id="rId11" Type="http://schemas.openxmlformats.org/officeDocument/2006/relationships/image" Target="../media/image5.png"/><Relationship Id="rId10" Type="http://schemas.openxmlformats.org/officeDocument/2006/relationships/image" Target="../media/image3.png"/><Relationship Id="rId32" Type="http://schemas.openxmlformats.org/officeDocument/2006/relationships/image" Target="../media/image27.png"/><Relationship Id="rId13" Type="http://schemas.openxmlformats.org/officeDocument/2006/relationships/image" Target="../media/image9.png"/><Relationship Id="rId12" Type="http://schemas.openxmlformats.org/officeDocument/2006/relationships/image" Target="../media/image6.png"/><Relationship Id="rId15" Type="http://schemas.openxmlformats.org/officeDocument/2006/relationships/image" Target="../media/image14.png"/><Relationship Id="rId14" Type="http://schemas.openxmlformats.org/officeDocument/2006/relationships/image" Target="../media/image12.png"/><Relationship Id="rId17" Type="http://schemas.openxmlformats.org/officeDocument/2006/relationships/image" Target="../media/image11.png"/><Relationship Id="rId16" Type="http://schemas.openxmlformats.org/officeDocument/2006/relationships/image" Target="../media/image15.png"/><Relationship Id="rId19" Type="http://schemas.openxmlformats.org/officeDocument/2006/relationships/image" Target="../media/image18.png"/><Relationship Id="rId18"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amp;サブタイトル（ブルー）" showMasterSp="0">
  <p:cSld name="タイトル&amp;サブタイトル">
    <p:spTree>
      <p:nvGrpSpPr>
        <p:cNvPr id="20" name="Shape 20"/>
        <p:cNvGrpSpPr/>
        <p:nvPr/>
      </p:nvGrpSpPr>
      <p:grpSpPr>
        <a:xfrm>
          <a:off x="0" y="0"/>
          <a:ext cx="0" cy="0"/>
          <a:chOff x="0" y="0"/>
          <a:chExt cx="0" cy="0"/>
        </a:xfrm>
      </p:grpSpPr>
      <p:sp>
        <p:nvSpPr>
          <p:cNvPr id="21" name="Google Shape;21;p17"/>
          <p:cNvSpPr/>
          <p:nvPr/>
        </p:nvSpPr>
        <p:spPr>
          <a:xfrm>
            <a:off x="0" y="0"/>
            <a:ext cx="9144000" cy="5703600"/>
          </a:xfrm>
          <a:prstGeom prst="rect">
            <a:avLst/>
          </a:prstGeom>
          <a:solidFill>
            <a:srgbClr val="13202F"/>
          </a:solidFill>
          <a:ln>
            <a:noFill/>
          </a:ln>
        </p:spPr>
        <p:txBody>
          <a:bodyPr anchorCtr="0" anchor="ctr" bIns="38100" lIns="38100" spcFirstLastPara="1" rIns="38100" wrap="square" tIns="381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7"/>
          <p:cNvSpPr txBox="1"/>
          <p:nvPr>
            <p:ph type="title"/>
          </p:nvPr>
        </p:nvSpPr>
        <p:spPr>
          <a:xfrm>
            <a:off x="666225" y="1580850"/>
            <a:ext cx="7811400" cy="1375500"/>
          </a:xfrm>
          <a:prstGeom prst="rect">
            <a:avLst/>
          </a:prstGeom>
          <a:noFill/>
          <a:ln>
            <a:noFill/>
          </a:ln>
        </p:spPr>
        <p:txBody>
          <a:bodyPr anchorCtr="0" anchor="t" bIns="38100" lIns="38100" spcFirstLastPara="1" rIns="38100" wrap="square" tIns="38100">
            <a:noAutofit/>
          </a:bodyPr>
          <a:lstStyle>
            <a:lvl1pPr lvl="0" marR="0" rtl="0" algn="l">
              <a:lnSpc>
                <a:spcPct val="115000"/>
              </a:lnSpc>
              <a:spcBef>
                <a:spcPts val="0"/>
              </a:spcBef>
              <a:spcAft>
                <a:spcPts val="0"/>
              </a:spcAft>
              <a:buClr>
                <a:srgbClr val="FFFFFF"/>
              </a:buClr>
              <a:buSzPts val="3000"/>
              <a:buFont typeface="HiraKakuPro-W3"/>
              <a:buNone/>
              <a:defRPr b="1" i="0" sz="3000" u="none" cap="none" strike="noStrike">
                <a:solidFill>
                  <a:srgbClr val="FFFFFF"/>
                </a:solidFill>
                <a:latin typeface="HiraKakuPro-W3"/>
                <a:ea typeface="HiraKakuPro-W3"/>
                <a:cs typeface="HiraKakuPro-W3"/>
                <a:sym typeface="HiraKakuPro-W3"/>
              </a:defRPr>
            </a:lvl1pPr>
            <a:lvl2pPr lvl="1"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2pPr>
            <a:lvl3pPr lvl="2"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3pPr>
            <a:lvl4pPr lvl="3"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4pPr>
            <a:lvl5pPr lvl="4"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5pPr>
            <a:lvl6pPr lvl="5"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6pPr>
            <a:lvl7pPr lvl="6"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7pPr>
            <a:lvl8pPr lvl="7"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8pPr>
            <a:lvl9pPr lvl="8" marR="0" rtl="0" algn="l">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9pPr>
          </a:lstStyle>
          <a:p/>
        </p:txBody>
      </p:sp>
      <p:sp>
        <p:nvSpPr>
          <p:cNvPr id="23" name="Google Shape;23;p17"/>
          <p:cNvSpPr txBox="1"/>
          <p:nvPr>
            <p:ph idx="1" type="subTitle"/>
          </p:nvPr>
        </p:nvSpPr>
        <p:spPr>
          <a:xfrm>
            <a:off x="666225" y="2956200"/>
            <a:ext cx="7116300" cy="896700"/>
          </a:xfrm>
          <a:prstGeom prst="rect">
            <a:avLst/>
          </a:prstGeom>
          <a:noFill/>
          <a:ln>
            <a:noFill/>
          </a:ln>
        </p:spPr>
        <p:txBody>
          <a:bodyPr anchorCtr="0" anchor="t" bIns="38100" lIns="38100" spcFirstLastPara="1" rIns="38100" wrap="square" tIns="38100">
            <a:noAutofit/>
          </a:bodyPr>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EFEFEF"/>
                </a:solidFill>
                <a:latin typeface="HiraKakuPro-W3"/>
                <a:ea typeface="HiraKakuPro-W3"/>
                <a:cs typeface="HiraKakuPro-W3"/>
                <a:sym typeface="HiraKakuPro-W3"/>
              </a:defRPr>
            </a:lvl1pPr>
            <a:lvl2pPr lvl="1"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2pPr>
            <a:lvl3pPr lvl="2"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3pPr>
            <a:lvl4pPr lvl="3"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4pPr>
            <a:lvl5pPr lvl="4"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5pPr>
            <a:lvl6pPr lvl="5"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6pPr>
            <a:lvl7pPr lvl="6"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7pPr>
            <a:lvl8pPr lvl="7"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8pPr>
            <a:lvl9pPr lvl="8" marR="0" rtl="0" algn="l">
              <a:lnSpc>
                <a:spcPct val="100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9pPr>
          </a:lstStyle>
          <a:p/>
        </p:txBody>
      </p:sp>
      <p:grpSp>
        <p:nvGrpSpPr>
          <p:cNvPr id="24" name="Google Shape;24;p17"/>
          <p:cNvGrpSpPr/>
          <p:nvPr/>
        </p:nvGrpSpPr>
        <p:grpSpPr>
          <a:xfrm>
            <a:off x="5673604" y="5966352"/>
            <a:ext cx="3170608" cy="633966"/>
            <a:chOff x="8133977" y="4793854"/>
            <a:chExt cx="6400096" cy="1279706"/>
          </a:xfrm>
        </p:grpSpPr>
        <p:sp>
          <p:nvSpPr>
            <p:cNvPr id="25" name="Google Shape;25;p17"/>
            <p:cNvSpPr/>
            <p:nvPr/>
          </p:nvSpPr>
          <p:spPr>
            <a:xfrm>
              <a:off x="8705086" y="4793854"/>
              <a:ext cx="518195" cy="518227"/>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6" name="Google Shape;26;p17"/>
            <p:cNvSpPr/>
            <p:nvPr/>
          </p:nvSpPr>
          <p:spPr>
            <a:xfrm>
              <a:off x="8133977" y="4984224"/>
              <a:ext cx="518227" cy="518195"/>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7" name="Google Shape;27;p17"/>
            <p:cNvSpPr/>
            <p:nvPr/>
          </p:nvSpPr>
          <p:spPr>
            <a:xfrm>
              <a:off x="8341653" y="5555333"/>
              <a:ext cx="518195" cy="518227"/>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8" name="Google Shape;28;p17"/>
            <p:cNvSpPr/>
            <p:nvPr/>
          </p:nvSpPr>
          <p:spPr>
            <a:xfrm>
              <a:off x="8895456" y="5347657"/>
              <a:ext cx="518227" cy="518195"/>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9" name="Google Shape;29;p17"/>
            <p:cNvSpPr/>
            <p:nvPr/>
          </p:nvSpPr>
          <p:spPr>
            <a:xfrm>
              <a:off x="11647163" y="5174594"/>
              <a:ext cx="455706" cy="646584"/>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29" y="21600"/>
                    <a:pt x="19522" y="20750"/>
                    <a:pt x="21600" y="19850"/>
                  </a:cubicBezTo>
                  <a:cubicBezTo>
                    <a:pt x="21600" y="19850"/>
                    <a:pt x="19776" y="16072"/>
                    <a:pt x="19776" y="16072"/>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0" name="Google Shape;30;p17"/>
            <p:cNvSpPr/>
            <p:nvPr/>
          </p:nvSpPr>
          <p:spPr>
            <a:xfrm>
              <a:off x="12097128" y="5295738"/>
              <a:ext cx="884250" cy="510516"/>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3"/>
                  </a:lnTo>
                  <a:lnTo>
                    <a:pt x="9074" y="0"/>
                  </a:lnTo>
                  <a:lnTo>
                    <a:pt x="12601" y="0"/>
                  </a:lnTo>
                  <a:cubicBezTo>
                    <a:pt x="12601" y="0"/>
                    <a:pt x="15410" y="15279"/>
                    <a:pt x="15410" y="15279"/>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1" name="Google Shape;31;p17"/>
            <p:cNvSpPr/>
            <p:nvPr/>
          </p:nvSpPr>
          <p:spPr>
            <a:xfrm>
              <a:off x="14035438" y="5053449"/>
              <a:ext cx="498636" cy="765828"/>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2" name="Google Shape;32;p17"/>
            <p:cNvSpPr/>
            <p:nvPr/>
          </p:nvSpPr>
          <p:spPr>
            <a:xfrm>
              <a:off x="10453026" y="5053449"/>
              <a:ext cx="477949" cy="765828"/>
            </a:xfrm>
            <a:custGeom>
              <a:rect b="b" l="l" r="r" t="t"/>
              <a:pathLst>
                <a:path extrusionOk="0" h="21600" w="21590">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4"/>
                  </a:cubicBezTo>
                  <a:lnTo>
                    <a:pt x="15393" y="21600"/>
                  </a:lnTo>
                  <a:lnTo>
                    <a:pt x="21563" y="21600"/>
                  </a:lnTo>
                  <a:lnTo>
                    <a:pt x="21590" y="12464"/>
                  </a:lnTo>
                  <a:cubicBezTo>
                    <a:pt x="21600" y="9186"/>
                    <a:pt x="17879" y="6952"/>
                    <a:pt x="12658" y="694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3" name="Google Shape;33;p17"/>
            <p:cNvSpPr/>
            <p:nvPr/>
          </p:nvSpPr>
          <p:spPr>
            <a:xfrm>
              <a:off x="11024135" y="5295738"/>
              <a:ext cx="542700" cy="527958"/>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4" name="Google Shape;34;p17"/>
            <p:cNvSpPr/>
            <p:nvPr/>
          </p:nvSpPr>
          <p:spPr>
            <a:xfrm>
              <a:off x="13620086" y="5295738"/>
              <a:ext cx="327996" cy="513901"/>
            </a:xfrm>
            <a:custGeom>
              <a:rect b="b" l="l" r="r" t="t"/>
              <a:pathLst>
                <a:path extrusionOk="0" h="21597" w="21600">
                  <a:moveTo>
                    <a:pt x="21600" y="221"/>
                  </a:moveTo>
                  <a:cubicBezTo>
                    <a:pt x="20637" y="86"/>
                    <a:pt x="19547" y="3"/>
                    <a:pt x="18254"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5" name="Google Shape;35;p17"/>
            <p:cNvSpPr/>
            <p:nvPr/>
          </p:nvSpPr>
          <p:spPr>
            <a:xfrm>
              <a:off x="12979751" y="5295738"/>
              <a:ext cx="536706" cy="527958"/>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36" name="Google Shape;36;p17"/>
            <p:cNvSpPr/>
            <p:nvPr/>
          </p:nvSpPr>
          <p:spPr>
            <a:xfrm>
              <a:off x="9674241" y="5053449"/>
              <a:ext cx="690552" cy="765828"/>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行タイトル（ブルー）" showMasterSp="0">
  <p:cSld name="Basic_1_1_1_1">
    <p:spTree>
      <p:nvGrpSpPr>
        <p:cNvPr id="109" name="Shape 109"/>
        <p:cNvGrpSpPr/>
        <p:nvPr/>
      </p:nvGrpSpPr>
      <p:grpSpPr>
        <a:xfrm>
          <a:off x="0" y="0"/>
          <a:ext cx="0" cy="0"/>
          <a:chOff x="0" y="0"/>
          <a:chExt cx="0" cy="0"/>
        </a:xfrm>
      </p:grpSpPr>
      <p:sp>
        <p:nvSpPr>
          <p:cNvPr id="110" name="Google Shape;110;p26"/>
          <p:cNvSpPr txBox="1"/>
          <p:nvPr>
            <p:ph idx="12" type="sldNum"/>
          </p:nvPr>
        </p:nvSpPr>
        <p:spPr>
          <a:xfrm>
            <a:off x="302357" y="6358119"/>
            <a:ext cx="132600" cy="179400"/>
          </a:xfrm>
          <a:prstGeom prst="rect">
            <a:avLst/>
          </a:prstGeom>
          <a:noFill/>
          <a:ln>
            <a:noFill/>
          </a:ln>
        </p:spPr>
        <p:txBody>
          <a:bodyPr anchorCtr="0" anchor="ctr" bIns="29750" lIns="29750" spcFirstLastPara="1" rIns="29750" wrap="square" tIns="29750">
            <a:noAutofit/>
          </a:bodyPr>
          <a:lstStyle>
            <a:lvl1pPr indent="0" lvl="0"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ja"/>
              <a:t>‹#›</a:t>
            </a:fld>
            <a:endParaRPr/>
          </a:p>
        </p:txBody>
      </p:sp>
      <p:sp>
        <p:nvSpPr>
          <p:cNvPr id="111" name="Google Shape;111;p26"/>
          <p:cNvSpPr txBox="1"/>
          <p:nvPr>
            <p:ph type="title"/>
          </p:nvPr>
        </p:nvSpPr>
        <p:spPr>
          <a:xfrm>
            <a:off x="567000" y="794063"/>
            <a:ext cx="7920600" cy="508200"/>
          </a:xfrm>
          <a:prstGeom prst="rect">
            <a:avLst/>
          </a:prstGeom>
          <a:noFill/>
          <a:ln>
            <a:noFill/>
          </a:ln>
        </p:spPr>
        <p:txBody>
          <a:bodyPr anchorCtr="0" anchor="ctr" bIns="38100" lIns="38100" spcFirstLastPara="1" rIns="38100" wrap="square" tIns="38100">
            <a:noAutofit/>
          </a:bodyPr>
          <a:lstStyle>
            <a:lvl1pPr lvl="0" marR="0" rtl="0" algn="l">
              <a:lnSpc>
                <a:spcPct val="100000"/>
              </a:lnSpc>
              <a:spcBef>
                <a:spcPts val="0"/>
              </a:spcBef>
              <a:spcAft>
                <a:spcPts val="0"/>
              </a:spcAft>
              <a:buClr>
                <a:srgbClr val="231815"/>
              </a:buClr>
              <a:buSzPts val="2700"/>
              <a:buFont typeface="Helvetica Neue"/>
              <a:buNone/>
              <a:defRPr b="1" i="0" sz="2700" u="none" cap="none" strike="noStrike">
                <a:solidFill>
                  <a:srgbClr val="231815"/>
                </a:solidFill>
                <a:latin typeface="Helvetica Neue"/>
                <a:ea typeface="Helvetica Neue"/>
                <a:cs typeface="Helvetica Neue"/>
                <a:sym typeface="Helvetica Neue"/>
              </a:defRPr>
            </a:lvl1pPr>
            <a:lvl2pPr lvl="1"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2pPr>
            <a:lvl3pPr lvl="2"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3pPr>
            <a:lvl4pPr lvl="3"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4pPr>
            <a:lvl5pPr lvl="4"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5pPr>
            <a:lvl6pPr lvl="5"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6pPr>
            <a:lvl7pPr lvl="6"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7pPr>
            <a:lvl8pPr lvl="7"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8pPr>
            <a:lvl9pPr lvl="8"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9pPr>
          </a:lstStyle>
          <a:p/>
        </p:txBody>
      </p:sp>
      <p:cxnSp>
        <p:nvCxnSpPr>
          <p:cNvPr id="112" name="Google Shape;112;p26"/>
          <p:cNvCxnSpPr/>
          <p:nvPr/>
        </p:nvCxnSpPr>
        <p:spPr>
          <a:xfrm>
            <a:off x="566995" y="1544775"/>
            <a:ext cx="7920600" cy="0"/>
          </a:xfrm>
          <a:prstGeom prst="straightConnector1">
            <a:avLst/>
          </a:prstGeom>
          <a:noFill/>
          <a:ln cap="flat" cmpd="sng" w="19050">
            <a:solidFill>
              <a:srgbClr val="231815"/>
            </a:solidFill>
            <a:prstDash val="solid"/>
            <a:round/>
            <a:headEnd len="sm" w="sm" type="none"/>
            <a:tailEnd len="sm" w="sm" type="none"/>
          </a:ln>
        </p:spPr>
      </p:cxnSp>
      <p:sp>
        <p:nvSpPr>
          <p:cNvPr id="113" name="Google Shape;113;p26"/>
          <p:cNvSpPr txBox="1"/>
          <p:nvPr>
            <p:ph idx="1" type="subTitle"/>
          </p:nvPr>
        </p:nvSpPr>
        <p:spPr>
          <a:xfrm>
            <a:off x="567000" y="449488"/>
            <a:ext cx="7920600" cy="246600"/>
          </a:xfrm>
          <a:prstGeom prst="rect">
            <a:avLst/>
          </a:prstGeom>
          <a:noFill/>
          <a:ln>
            <a:noFill/>
          </a:ln>
        </p:spPr>
        <p:txBody>
          <a:bodyPr anchorCtr="0" anchor="ctr" bIns="38100" lIns="38100" spcFirstLastPara="1" rIns="38100" wrap="square" tIns="38100">
            <a:noAutofit/>
          </a:bodyPr>
          <a:lstStyle>
            <a:lvl1pPr lvl="0"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1pPr>
            <a:lvl2pPr lvl="1"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2pPr>
            <a:lvl3pPr lvl="2"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3pPr>
            <a:lvl4pPr lvl="3"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4pPr>
            <a:lvl5pPr lvl="4"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5pPr>
            <a:lvl6pPr lvl="5"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6pPr>
            <a:lvl7pPr lvl="6"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7pPr>
            <a:lvl8pPr lvl="7"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8pPr>
            <a:lvl9pPr lvl="8"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9pPr>
          </a:lstStyle>
          <a:p/>
        </p:txBody>
      </p:sp>
      <p:sp>
        <p:nvSpPr>
          <p:cNvPr id="114" name="Google Shape;114;p26"/>
          <p:cNvSpPr/>
          <p:nvPr/>
        </p:nvSpPr>
        <p:spPr>
          <a:xfrm>
            <a:off x="-13726" y="-5"/>
            <a:ext cx="9193500" cy="682986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214E7C"/>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115" name="Google Shape;115;p26"/>
          <p:cNvSpPr/>
          <p:nvPr/>
        </p:nvSpPr>
        <p:spPr>
          <a:xfrm>
            <a:off x="-35802" y="-20"/>
            <a:ext cx="9214938" cy="685557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13202F"/>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116" name="Google Shape;116;p26"/>
          <p:cNvSpPr/>
          <p:nvPr/>
        </p:nvSpPr>
        <p:spPr>
          <a:xfrm>
            <a:off x="6480625" y="6324600"/>
            <a:ext cx="2007000" cy="246600"/>
          </a:xfrm>
          <a:prstGeom prst="rect">
            <a:avLst/>
          </a:prstGeom>
          <a:noFill/>
          <a:ln>
            <a:noFill/>
          </a:ln>
        </p:spPr>
        <p:txBody>
          <a:bodyPr anchorCtr="0" anchor="ctr" bIns="13500" lIns="13500" spcFirstLastPara="1" rIns="13500" wrap="square" tIns="13500">
            <a:no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31537A"/>
                </a:solidFill>
                <a:latin typeface="Helvetica Neue"/>
                <a:ea typeface="Helvetica Neue"/>
                <a:cs typeface="Helvetica Neue"/>
                <a:sym typeface="Helvetica Neue"/>
              </a:rPr>
              <a:t>© Chatwork</a:t>
            </a:r>
            <a:endParaRPr b="0" i="0" sz="1000" u="none" cap="none" strike="noStrike">
              <a:solidFill>
                <a:srgbClr val="31537A"/>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357">
          <p15:clr>
            <a:srgbClr val="F9AD4C"/>
          </p15:clr>
        </p15:guide>
        <p15:guide id="2" pos="5347">
          <p15:clr>
            <a:srgbClr val="F9AD4C"/>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ロゴ" showMasterSp="0">
  <p:cSld name="ロゴ">
    <p:spTree>
      <p:nvGrpSpPr>
        <p:cNvPr id="117" name="Shape 117"/>
        <p:cNvGrpSpPr/>
        <p:nvPr/>
      </p:nvGrpSpPr>
      <p:grpSpPr>
        <a:xfrm>
          <a:off x="0" y="0"/>
          <a:ext cx="0" cy="0"/>
          <a:chOff x="0" y="0"/>
          <a:chExt cx="0" cy="0"/>
        </a:xfrm>
      </p:grpSpPr>
      <p:grpSp>
        <p:nvGrpSpPr>
          <p:cNvPr id="118" name="Google Shape;118;p27"/>
          <p:cNvGrpSpPr/>
          <p:nvPr/>
        </p:nvGrpSpPr>
        <p:grpSpPr>
          <a:xfrm>
            <a:off x="544121" y="896677"/>
            <a:ext cx="2280357" cy="1403482"/>
            <a:chOff x="-1" y="-1"/>
            <a:chExt cx="9966594" cy="6134099"/>
          </a:xfrm>
        </p:grpSpPr>
        <p:sp>
          <p:nvSpPr>
            <p:cNvPr id="119" name="Google Shape;119;p27"/>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0" name="Google Shape;120;p27"/>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1" name="Google Shape;121;p27"/>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2" name="Google Shape;122;p27"/>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3" name="Google Shape;123;p27"/>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4" name="Google Shape;124;p27"/>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5" name="Google Shape;125;p27"/>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6" name="Google Shape;126;p27"/>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7" name="Google Shape;127;p27"/>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8" name="Google Shape;128;p27"/>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9" name="Google Shape;129;p27"/>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0" name="Google Shape;130;p27"/>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grpSp>
        <p:nvGrpSpPr>
          <p:cNvPr id="131" name="Google Shape;131;p27"/>
          <p:cNvGrpSpPr/>
          <p:nvPr/>
        </p:nvGrpSpPr>
        <p:grpSpPr>
          <a:xfrm>
            <a:off x="3617346" y="1337722"/>
            <a:ext cx="3114927" cy="622833"/>
            <a:chOff x="8133977" y="4793854"/>
            <a:chExt cx="6400096" cy="1279706"/>
          </a:xfrm>
        </p:grpSpPr>
        <p:sp>
          <p:nvSpPr>
            <p:cNvPr id="132" name="Google Shape;132;p27"/>
            <p:cNvSpPr/>
            <p:nvPr/>
          </p:nvSpPr>
          <p:spPr>
            <a:xfrm>
              <a:off x="8705086" y="4793854"/>
              <a:ext cx="518195" cy="518227"/>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3" name="Google Shape;133;p27"/>
            <p:cNvSpPr/>
            <p:nvPr/>
          </p:nvSpPr>
          <p:spPr>
            <a:xfrm>
              <a:off x="8133977" y="4984224"/>
              <a:ext cx="518227" cy="518195"/>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4" name="Google Shape;134;p27"/>
            <p:cNvSpPr/>
            <p:nvPr/>
          </p:nvSpPr>
          <p:spPr>
            <a:xfrm>
              <a:off x="8341653" y="5555333"/>
              <a:ext cx="518195" cy="518227"/>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5" name="Google Shape;135;p27"/>
            <p:cNvSpPr/>
            <p:nvPr/>
          </p:nvSpPr>
          <p:spPr>
            <a:xfrm>
              <a:off x="8895456" y="5347657"/>
              <a:ext cx="518227" cy="518195"/>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6" name="Google Shape;136;p27"/>
            <p:cNvSpPr/>
            <p:nvPr/>
          </p:nvSpPr>
          <p:spPr>
            <a:xfrm>
              <a:off x="11647163" y="5174594"/>
              <a:ext cx="455706" cy="646584"/>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29" y="21600"/>
                    <a:pt x="19522" y="20750"/>
                    <a:pt x="21600" y="19850"/>
                  </a:cubicBezTo>
                  <a:cubicBezTo>
                    <a:pt x="21600" y="19850"/>
                    <a:pt x="19776" y="16072"/>
                    <a:pt x="19776" y="16072"/>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7" name="Google Shape;137;p27"/>
            <p:cNvSpPr/>
            <p:nvPr/>
          </p:nvSpPr>
          <p:spPr>
            <a:xfrm>
              <a:off x="12097128" y="5295738"/>
              <a:ext cx="884250" cy="510516"/>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3"/>
                  </a:lnTo>
                  <a:lnTo>
                    <a:pt x="9074" y="0"/>
                  </a:lnTo>
                  <a:lnTo>
                    <a:pt x="12601" y="0"/>
                  </a:lnTo>
                  <a:cubicBezTo>
                    <a:pt x="12601" y="0"/>
                    <a:pt x="15410" y="15279"/>
                    <a:pt x="15410" y="15279"/>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8" name="Google Shape;138;p27"/>
            <p:cNvSpPr/>
            <p:nvPr/>
          </p:nvSpPr>
          <p:spPr>
            <a:xfrm>
              <a:off x="14035438" y="5053449"/>
              <a:ext cx="498636" cy="765828"/>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9" name="Google Shape;139;p27"/>
            <p:cNvSpPr/>
            <p:nvPr/>
          </p:nvSpPr>
          <p:spPr>
            <a:xfrm>
              <a:off x="10453026" y="5053449"/>
              <a:ext cx="477949" cy="765828"/>
            </a:xfrm>
            <a:custGeom>
              <a:rect b="b" l="l" r="r" t="t"/>
              <a:pathLst>
                <a:path extrusionOk="0" h="21600" w="21590">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4"/>
                  </a:cubicBezTo>
                  <a:lnTo>
                    <a:pt x="15393" y="21600"/>
                  </a:lnTo>
                  <a:lnTo>
                    <a:pt x="21563" y="21600"/>
                  </a:lnTo>
                  <a:lnTo>
                    <a:pt x="21590" y="12464"/>
                  </a:lnTo>
                  <a:cubicBezTo>
                    <a:pt x="21600" y="9186"/>
                    <a:pt x="17879" y="6952"/>
                    <a:pt x="12658" y="694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0" name="Google Shape;140;p27"/>
            <p:cNvSpPr/>
            <p:nvPr/>
          </p:nvSpPr>
          <p:spPr>
            <a:xfrm>
              <a:off x="11024135" y="5295738"/>
              <a:ext cx="542700" cy="527958"/>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1" name="Google Shape;141;p27"/>
            <p:cNvSpPr/>
            <p:nvPr/>
          </p:nvSpPr>
          <p:spPr>
            <a:xfrm>
              <a:off x="13620086" y="5295738"/>
              <a:ext cx="327996" cy="513901"/>
            </a:xfrm>
            <a:custGeom>
              <a:rect b="b" l="l" r="r" t="t"/>
              <a:pathLst>
                <a:path extrusionOk="0" h="21597" w="21600">
                  <a:moveTo>
                    <a:pt x="21600" y="221"/>
                  </a:moveTo>
                  <a:cubicBezTo>
                    <a:pt x="20637" y="86"/>
                    <a:pt x="19547" y="3"/>
                    <a:pt x="18254"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2" name="Google Shape;142;p27"/>
            <p:cNvSpPr/>
            <p:nvPr/>
          </p:nvSpPr>
          <p:spPr>
            <a:xfrm>
              <a:off x="12979751" y="5295738"/>
              <a:ext cx="536706" cy="527958"/>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3" name="Google Shape;143;p27"/>
            <p:cNvSpPr/>
            <p:nvPr/>
          </p:nvSpPr>
          <p:spPr>
            <a:xfrm>
              <a:off x="9674241" y="5053449"/>
              <a:ext cx="690552" cy="765828"/>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144" name="Google Shape;144;p27"/>
          <p:cNvSpPr/>
          <p:nvPr/>
        </p:nvSpPr>
        <p:spPr>
          <a:xfrm>
            <a:off x="7787962" y="1222925"/>
            <a:ext cx="750724" cy="750735"/>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nvGrpSpPr>
          <p:cNvPr id="145" name="Google Shape;145;p27"/>
          <p:cNvGrpSpPr/>
          <p:nvPr/>
        </p:nvGrpSpPr>
        <p:grpSpPr>
          <a:xfrm>
            <a:off x="663532" y="2727267"/>
            <a:ext cx="2280357" cy="1403482"/>
            <a:chOff x="-1" y="-1"/>
            <a:chExt cx="9966594" cy="6134099"/>
          </a:xfrm>
        </p:grpSpPr>
        <p:sp>
          <p:nvSpPr>
            <p:cNvPr id="146" name="Google Shape;146;p27"/>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7" name="Google Shape;147;p27"/>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8" name="Google Shape;148;p27"/>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9" name="Google Shape;149;p27"/>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0" name="Google Shape;150;p27"/>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1" name="Google Shape;151;p27"/>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2" name="Google Shape;152;p27"/>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3" name="Google Shape;153;p27"/>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4" name="Google Shape;154;p27"/>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5" name="Google Shape;155;p27"/>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6" name="Google Shape;156;p27"/>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7" name="Google Shape;157;p27"/>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grpSp>
        <p:nvGrpSpPr>
          <p:cNvPr id="158" name="Google Shape;158;p27"/>
          <p:cNvGrpSpPr/>
          <p:nvPr/>
        </p:nvGrpSpPr>
        <p:grpSpPr>
          <a:xfrm>
            <a:off x="3617346" y="3117730"/>
            <a:ext cx="3114927" cy="622833"/>
            <a:chOff x="8133977" y="4793854"/>
            <a:chExt cx="6400096" cy="1279706"/>
          </a:xfrm>
        </p:grpSpPr>
        <p:sp>
          <p:nvSpPr>
            <p:cNvPr id="159" name="Google Shape;159;p27"/>
            <p:cNvSpPr/>
            <p:nvPr/>
          </p:nvSpPr>
          <p:spPr>
            <a:xfrm>
              <a:off x="8705086" y="4793854"/>
              <a:ext cx="518195" cy="518227"/>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0" name="Google Shape;160;p27"/>
            <p:cNvSpPr/>
            <p:nvPr/>
          </p:nvSpPr>
          <p:spPr>
            <a:xfrm>
              <a:off x="8133977" y="4984224"/>
              <a:ext cx="518227" cy="518195"/>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1" name="Google Shape;161;p27"/>
            <p:cNvSpPr/>
            <p:nvPr/>
          </p:nvSpPr>
          <p:spPr>
            <a:xfrm>
              <a:off x="8341653" y="5555333"/>
              <a:ext cx="518195" cy="518227"/>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2" name="Google Shape;162;p27"/>
            <p:cNvSpPr/>
            <p:nvPr/>
          </p:nvSpPr>
          <p:spPr>
            <a:xfrm>
              <a:off x="8895456" y="5347657"/>
              <a:ext cx="518227" cy="518195"/>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3" name="Google Shape;163;p27"/>
            <p:cNvSpPr/>
            <p:nvPr/>
          </p:nvSpPr>
          <p:spPr>
            <a:xfrm>
              <a:off x="11647163" y="5174594"/>
              <a:ext cx="455706" cy="646584"/>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29" y="21600"/>
                    <a:pt x="19522" y="20750"/>
                    <a:pt x="21600" y="19850"/>
                  </a:cubicBezTo>
                  <a:cubicBezTo>
                    <a:pt x="21600" y="19850"/>
                    <a:pt x="19776" y="16072"/>
                    <a:pt x="19776" y="1607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4" name="Google Shape;164;p27"/>
            <p:cNvSpPr/>
            <p:nvPr/>
          </p:nvSpPr>
          <p:spPr>
            <a:xfrm>
              <a:off x="12097128" y="5295738"/>
              <a:ext cx="884250" cy="510516"/>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3"/>
                  </a:lnTo>
                  <a:lnTo>
                    <a:pt x="9074" y="0"/>
                  </a:lnTo>
                  <a:lnTo>
                    <a:pt x="12601" y="0"/>
                  </a:lnTo>
                  <a:cubicBezTo>
                    <a:pt x="12601" y="0"/>
                    <a:pt x="15410" y="15279"/>
                    <a:pt x="15410" y="15279"/>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5" name="Google Shape;165;p27"/>
            <p:cNvSpPr/>
            <p:nvPr/>
          </p:nvSpPr>
          <p:spPr>
            <a:xfrm>
              <a:off x="14035438" y="5053449"/>
              <a:ext cx="498636" cy="765828"/>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6" name="Google Shape;166;p27"/>
            <p:cNvSpPr/>
            <p:nvPr/>
          </p:nvSpPr>
          <p:spPr>
            <a:xfrm>
              <a:off x="10453026" y="5053449"/>
              <a:ext cx="477949" cy="765828"/>
            </a:xfrm>
            <a:custGeom>
              <a:rect b="b" l="l" r="r" t="t"/>
              <a:pathLst>
                <a:path extrusionOk="0" h="21600" w="21590">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4"/>
                  </a:cubicBezTo>
                  <a:lnTo>
                    <a:pt x="15393" y="21600"/>
                  </a:lnTo>
                  <a:lnTo>
                    <a:pt x="21563" y="21600"/>
                  </a:lnTo>
                  <a:lnTo>
                    <a:pt x="21590" y="12464"/>
                  </a:lnTo>
                  <a:cubicBezTo>
                    <a:pt x="21600" y="9186"/>
                    <a:pt x="17879" y="6952"/>
                    <a:pt x="12658" y="694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7" name="Google Shape;167;p27"/>
            <p:cNvSpPr/>
            <p:nvPr/>
          </p:nvSpPr>
          <p:spPr>
            <a:xfrm>
              <a:off x="11024135" y="5295738"/>
              <a:ext cx="542700" cy="527958"/>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8" name="Google Shape;168;p27"/>
            <p:cNvSpPr/>
            <p:nvPr/>
          </p:nvSpPr>
          <p:spPr>
            <a:xfrm>
              <a:off x="13620086" y="5295738"/>
              <a:ext cx="327996" cy="513901"/>
            </a:xfrm>
            <a:custGeom>
              <a:rect b="b" l="l" r="r" t="t"/>
              <a:pathLst>
                <a:path extrusionOk="0" h="21597" w="21600">
                  <a:moveTo>
                    <a:pt x="21600" y="221"/>
                  </a:moveTo>
                  <a:cubicBezTo>
                    <a:pt x="20637" y="86"/>
                    <a:pt x="19547" y="3"/>
                    <a:pt x="18254"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9" name="Google Shape;169;p27"/>
            <p:cNvSpPr/>
            <p:nvPr/>
          </p:nvSpPr>
          <p:spPr>
            <a:xfrm>
              <a:off x="12979751" y="5295738"/>
              <a:ext cx="536706" cy="527958"/>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0" name="Google Shape;170;p27"/>
            <p:cNvSpPr/>
            <p:nvPr/>
          </p:nvSpPr>
          <p:spPr>
            <a:xfrm>
              <a:off x="9674241" y="5053449"/>
              <a:ext cx="690552" cy="765828"/>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171" name="Google Shape;171;p27"/>
          <p:cNvSpPr/>
          <p:nvPr/>
        </p:nvSpPr>
        <p:spPr>
          <a:xfrm>
            <a:off x="7787962" y="3053521"/>
            <a:ext cx="750724" cy="750735"/>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nvGrpSpPr>
          <p:cNvPr id="172" name="Google Shape;172;p27"/>
          <p:cNvGrpSpPr/>
          <p:nvPr/>
        </p:nvGrpSpPr>
        <p:grpSpPr>
          <a:xfrm>
            <a:off x="604868" y="4557858"/>
            <a:ext cx="2280357" cy="1403482"/>
            <a:chOff x="-1" y="-1"/>
            <a:chExt cx="9966594" cy="6134099"/>
          </a:xfrm>
        </p:grpSpPr>
        <p:sp>
          <p:nvSpPr>
            <p:cNvPr id="173" name="Google Shape;173;p27"/>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4" name="Google Shape;174;p27"/>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5" name="Google Shape;175;p27"/>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6" name="Google Shape;176;p27"/>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7" name="Google Shape;177;p27"/>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8" name="Google Shape;178;p27"/>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9" name="Google Shape;179;p27"/>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0" name="Google Shape;180;p27"/>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1" name="Google Shape;181;p27"/>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2" name="Google Shape;182;p27"/>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3" name="Google Shape;183;p27"/>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4" name="Google Shape;184;p27"/>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185" name="Google Shape;185;p27"/>
          <p:cNvSpPr/>
          <p:nvPr/>
        </p:nvSpPr>
        <p:spPr>
          <a:xfrm>
            <a:off x="7848708" y="4884121"/>
            <a:ext cx="750724" cy="750735"/>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nvGrpSpPr>
          <p:cNvPr id="186" name="Google Shape;186;p27"/>
          <p:cNvGrpSpPr/>
          <p:nvPr/>
        </p:nvGrpSpPr>
        <p:grpSpPr>
          <a:xfrm>
            <a:off x="3617346" y="4948335"/>
            <a:ext cx="3114927" cy="622833"/>
            <a:chOff x="8133977" y="4793854"/>
            <a:chExt cx="6400096" cy="1279706"/>
          </a:xfrm>
        </p:grpSpPr>
        <p:sp>
          <p:nvSpPr>
            <p:cNvPr id="187" name="Google Shape;187;p27"/>
            <p:cNvSpPr/>
            <p:nvPr/>
          </p:nvSpPr>
          <p:spPr>
            <a:xfrm>
              <a:off x="8705086" y="4793854"/>
              <a:ext cx="518195" cy="518227"/>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8" name="Google Shape;188;p27"/>
            <p:cNvSpPr/>
            <p:nvPr/>
          </p:nvSpPr>
          <p:spPr>
            <a:xfrm>
              <a:off x="8133977" y="4984224"/>
              <a:ext cx="518227" cy="518195"/>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9" name="Google Shape;189;p27"/>
            <p:cNvSpPr/>
            <p:nvPr/>
          </p:nvSpPr>
          <p:spPr>
            <a:xfrm>
              <a:off x="8341653" y="5555333"/>
              <a:ext cx="518195" cy="518227"/>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0" name="Google Shape;190;p27"/>
            <p:cNvSpPr/>
            <p:nvPr/>
          </p:nvSpPr>
          <p:spPr>
            <a:xfrm>
              <a:off x="8895456" y="5347657"/>
              <a:ext cx="518227" cy="518195"/>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1" name="Google Shape;191;p27"/>
            <p:cNvSpPr/>
            <p:nvPr/>
          </p:nvSpPr>
          <p:spPr>
            <a:xfrm>
              <a:off x="11647163" y="5174594"/>
              <a:ext cx="455706" cy="646584"/>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29" y="21600"/>
                    <a:pt x="19522" y="20750"/>
                    <a:pt x="21600" y="19850"/>
                  </a:cubicBezTo>
                  <a:cubicBezTo>
                    <a:pt x="21600" y="19850"/>
                    <a:pt x="19776" y="16072"/>
                    <a:pt x="19776" y="16072"/>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2" name="Google Shape;192;p27"/>
            <p:cNvSpPr/>
            <p:nvPr/>
          </p:nvSpPr>
          <p:spPr>
            <a:xfrm>
              <a:off x="12097128" y="5295738"/>
              <a:ext cx="884250" cy="510516"/>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3"/>
                  </a:lnTo>
                  <a:lnTo>
                    <a:pt x="9074" y="0"/>
                  </a:lnTo>
                  <a:lnTo>
                    <a:pt x="12601" y="0"/>
                  </a:lnTo>
                  <a:cubicBezTo>
                    <a:pt x="12601" y="0"/>
                    <a:pt x="15410" y="15279"/>
                    <a:pt x="15410" y="15279"/>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3" name="Google Shape;193;p27"/>
            <p:cNvSpPr/>
            <p:nvPr/>
          </p:nvSpPr>
          <p:spPr>
            <a:xfrm>
              <a:off x="14035438" y="5053449"/>
              <a:ext cx="498636" cy="765828"/>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4" name="Google Shape;194;p27"/>
            <p:cNvSpPr/>
            <p:nvPr/>
          </p:nvSpPr>
          <p:spPr>
            <a:xfrm>
              <a:off x="10453026" y="5053449"/>
              <a:ext cx="477949" cy="765828"/>
            </a:xfrm>
            <a:custGeom>
              <a:rect b="b" l="l" r="r" t="t"/>
              <a:pathLst>
                <a:path extrusionOk="0" h="21600" w="21590">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4"/>
                  </a:cubicBezTo>
                  <a:lnTo>
                    <a:pt x="15393" y="21600"/>
                  </a:lnTo>
                  <a:lnTo>
                    <a:pt x="21563" y="21600"/>
                  </a:lnTo>
                  <a:lnTo>
                    <a:pt x="21590" y="12464"/>
                  </a:lnTo>
                  <a:cubicBezTo>
                    <a:pt x="21600" y="9186"/>
                    <a:pt x="17879" y="6952"/>
                    <a:pt x="12658" y="694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5" name="Google Shape;195;p27"/>
            <p:cNvSpPr/>
            <p:nvPr/>
          </p:nvSpPr>
          <p:spPr>
            <a:xfrm>
              <a:off x="11024135" y="5295738"/>
              <a:ext cx="542700" cy="527958"/>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6" name="Google Shape;196;p27"/>
            <p:cNvSpPr/>
            <p:nvPr/>
          </p:nvSpPr>
          <p:spPr>
            <a:xfrm>
              <a:off x="13620086" y="5295738"/>
              <a:ext cx="327996" cy="513901"/>
            </a:xfrm>
            <a:custGeom>
              <a:rect b="b" l="l" r="r" t="t"/>
              <a:pathLst>
                <a:path extrusionOk="0" h="21597" w="21600">
                  <a:moveTo>
                    <a:pt x="21600" y="221"/>
                  </a:moveTo>
                  <a:cubicBezTo>
                    <a:pt x="20637" y="86"/>
                    <a:pt x="19547" y="3"/>
                    <a:pt x="18254"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7" name="Google Shape;197;p27"/>
            <p:cNvSpPr/>
            <p:nvPr/>
          </p:nvSpPr>
          <p:spPr>
            <a:xfrm>
              <a:off x="12979751" y="5295738"/>
              <a:ext cx="536706" cy="527958"/>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8" name="Google Shape;198;p27"/>
            <p:cNvSpPr/>
            <p:nvPr/>
          </p:nvSpPr>
          <p:spPr>
            <a:xfrm>
              <a:off x="9674241" y="5053449"/>
              <a:ext cx="690552" cy="765828"/>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アイコン" showMasterSp="0">
  <p:cSld name="アイコン">
    <p:spTree>
      <p:nvGrpSpPr>
        <p:cNvPr id="199" name="Shape 199"/>
        <p:cNvGrpSpPr/>
        <p:nvPr/>
      </p:nvGrpSpPr>
      <p:grpSpPr>
        <a:xfrm>
          <a:off x="0" y="0"/>
          <a:ext cx="0" cy="0"/>
          <a:chOff x="0" y="0"/>
          <a:chExt cx="0" cy="0"/>
        </a:xfrm>
      </p:grpSpPr>
      <p:sp>
        <p:nvSpPr>
          <p:cNvPr id="200" name="Google Shape;200;p28"/>
          <p:cNvSpPr txBox="1"/>
          <p:nvPr>
            <p:ph idx="12" type="sldNum"/>
          </p:nvPr>
        </p:nvSpPr>
        <p:spPr>
          <a:xfrm>
            <a:off x="6324358" y="6770390"/>
            <a:ext cx="172200" cy="237900"/>
          </a:xfrm>
          <a:prstGeom prst="rect">
            <a:avLst/>
          </a:prstGeom>
          <a:noFill/>
          <a:ln>
            <a:noFill/>
          </a:ln>
        </p:spPr>
        <p:txBody>
          <a:bodyPr anchorCtr="0" anchor="ctr" bIns="22325" lIns="22325" spcFirstLastPara="1" rIns="22325" wrap="square" tIns="22325">
            <a:noAutofit/>
          </a:bodyPr>
          <a:lstStyle>
            <a:lvl1pPr indent="0" lvl="0"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1pPr>
            <a:lvl2pPr indent="0" lvl="1"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2pPr>
            <a:lvl3pPr indent="0" lvl="2"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3pPr>
            <a:lvl4pPr indent="0" lvl="3"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4pPr>
            <a:lvl5pPr indent="0" lvl="4"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5pPr>
            <a:lvl6pPr indent="0" lvl="5"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6pPr>
            <a:lvl7pPr indent="0" lvl="6"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7pPr>
            <a:lvl8pPr indent="0" lvl="7"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8pPr>
            <a:lvl9pPr indent="0" lvl="8"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ja"/>
              <a:t>‹#›</a:t>
            </a:fld>
            <a:endParaRPr b="0">
              <a:solidFill>
                <a:srgbClr val="44463E"/>
              </a:solidFill>
              <a:latin typeface="Gill Sans"/>
              <a:ea typeface="Gill Sans"/>
              <a:cs typeface="Gill Sans"/>
              <a:sym typeface="Gill Sans"/>
            </a:endParaRPr>
          </a:p>
        </p:txBody>
      </p:sp>
      <p:grpSp>
        <p:nvGrpSpPr>
          <p:cNvPr id="201" name="Google Shape;201;p28"/>
          <p:cNvGrpSpPr/>
          <p:nvPr/>
        </p:nvGrpSpPr>
        <p:grpSpPr>
          <a:xfrm>
            <a:off x="544932" y="2973010"/>
            <a:ext cx="975795" cy="966609"/>
            <a:chOff x="0" y="0"/>
            <a:chExt cx="1911075" cy="1893084"/>
          </a:xfrm>
        </p:grpSpPr>
        <p:sp>
          <p:nvSpPr>
            <p:cNvPr id="202" name="Google Shape;202;p28"/>
            <p:cNvSpPr/>
            <p:nvPr/>
          </p:nvSpPr>
          <p:spPr>
            <a:xfrm>
              <a:off x="714375" y="0"/>
              <a:ext cx="1196700" cy="1464600"/>
            </a:xfrm>
            <a:custGeom>
              <a:rect b="b" l="l" r="r" t="t"/>
              <a:pathLst>
                <a:path extrusionOk="0" h="120000" w="120000">
                  <a:moveTo>
                    <a:pt x="0" y="0"/>
                  </a:moveTo>
                  <a:lnTo>
                    <a:pt x="0" y="27805"/>
                  </a:lnTo>
                  <a:lnTo>
                    <a:pt x="59105" y="27805"/>
                  </a:lnTo>
                  <a:lnTo>
                    <a:pt x="59105" y="39511"/>
                  </a:lnTo>
                  <a:lnTo>
                    <a:pt x="96416" y="39511"/>
                  </a:lnTo>
                  <a:cubicBezTo>
                    <a:pt x="100000" y="39511"/>
                    <a:pt x="102155" y="40977"/>
                    <a:pt x="102155" y="44344"/>
                  </a:cubicBezTo>
                  <a:cubicBezTo>
                    <a:pt x="102155" y="46661"/>
                    <a:pt x="100000" y="48294"/>
                    <a:pt x="96416" y="48294"/>
                  </a:cubicBezTo>
                  <a:lnTo>
                    <a:pt x="59105" y="48294"/>
                  </a:lnTo>
                  <a:lnTo>
                    <a:pt x="59105" y="57072"/>
                  </a:lnTo>
                  <a:lnTo>
                    <a:pt x="96416" y="57072"/>
                  </a:lnTo>
                  <a:cubicBezTo>
                    <a:pt x="99233" y="57072"/>
                    <a:pt x="102155" y="58538"/>
                    <a:pt x="102155" y="61122"/>
                  </a:cubicBezTo>
                  <a:cubicBezTo>
                    <a:pt x="102155" y="64405"/>
                    <a:pt x="99233" y="65855"/>
                    <a:pt x="96416" y="65855"/>
                  </a:cubicBezTo>
                  <a:lnTo>
                    <a:pt x="59105" y="65855"/>
                  </a:lnTo>
                  <a:lnTo>
                    <a:pt x="59105" y="74633"/>
                  </a:lnTo>
                  <a:lnTo>
                    <a:pt x="96416" y="74633"/>
                  </a:lnTo>
                  <a:cubicBezTo>
                    <a:pt x="99233" y="74633"/>
                    <a:pt x="101788" y="76100"/>
                    <a:pt x="101788" y="79022"/>
                  </a:cubicBezTo>
                  <a:cubicBezTo>
                    <a:pt x="101788" y="81950"/>
                    <a:pt x="99233" y="83416"/>
                    <a:pt x="96416" y="83416"/>
                  </a:cubicBezTo>
                  <a:lnTo>
                    <a:pt x="59105" y="83416"/>
                  </a:lnTo>
                  <a:lnTo>
                    <a:pt x="59105" y="92194"/>
                  </a:lnTo>
                  <a:lnTo>
                    <a:pt x="96416" y="92194"/>
                  </a:lnTo>
                  <a:cubicBezTo>
                    <a:pt x="99233" y="92194"/>
                    <a:pt x="101788" y="93661"/>
                    <a:pt x="101788" y="96583"/>
                  </a:cubicBezTo>
                  <a:cubicBezTo>
                    <a:pt x="101788" y="99511"/>
                    <a:pt x="99233" y="100977"/>
                    <a:pt x="96416" y="100977"/>
                  </a:cubicBezTo>
                  <a:lnTo>
                    <a:pt x="59105" y="100977"/>
                  </a:lnTo>
                  <a:lnTo>
                    <a:pt x="59105" y="120000"/>
                  </a:lnTo>
                  <a:lnTo>
                    <a:pt x="120000" y="120000"/>
                  </a:lnTo>
                  <a:lnTo>
                    <a:pt x="120000" y="0"/>
                  </a:lnTo>
                  <a:cubicBezTo>
                    <a:pt x="120000" y="0"/>
                    <a:pt x="0" y="0"/>
                    <a:pt x="0" y="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03" name="Google Shape;203;p28"/>
            <p:cNvSpPr/>
            <p:nvPr/>
          </p:nvSpPr>
          <p:spPr>
            <a:xfrm>
              <a:off x="0" y="446484"/>
              <a:ext cx="1196700" cy="1446600"/>
            </a:xfrm>
            <a:custGeom>
              <a:rect b="b" l="l" r="r" t="t"/>
              <a:pathLst>
                <a:path extrusionOk="0" h="120000" w="120000">
                  <a:moveTo>
                    <a:pt x="22500" y="29055"/>
                  </a:moveTo>
                  <a:cubicBezTo>
                    <a:pt x="24605" y="27300"/>
                    <a:pt x="28027" y="27300"/>
                    <a:pt x="30138" y="29055"/>
                  </a:cubicBezTo>
                  <a:lnTo>
                    <a:pt x="36494" y="34355"/>
                  </a:lnTo>
                  <a:lnTo>
                    <a:pt x="53033" y="20577"/>
                  </a:lnTo>
                  <a:cubicBezTo>
                    <a:pt x="55144" y="18822"/>
                    <a:pt x="58561" y="18822"/>
                    <a:pt x="60672" y="20577"/>
                  </a:cubicBezTo>
                  <a:cubicBezTo>
                    <a:pt x="62783" y="22333"/>
                    <a:pt x="62783" y="25183"/>
                    <a:pt x="60672" y="26938"/>
                  </a:cubicBezTo>
                  <a:lnTo>
                    <a:pt x="36494" y="47077"/>
                  </a:lnTo>
                  <a:lnTo>
                    <a:pt x="22500" y="35422"/>
                  </a:lnTo>
                  <a:cubicBezTo>
                    <a:pt x="20388" y="33661"/>
                    <a:pt x="20388" y="30816"/>
                    <a:pt x="22500" y="29055"/>
                  </a:cubicBezTo>
                  <a:close/>
                  <a:moveTo>
                    <a:pt x="96416" y="38516"/>
                  </a:moveTo>
                  <a:cubicBezTo>
                    <a:pt x="99233" y="38516"/>
                    <a:pt x="101788" y="40000"/>
                    <a:pt x="101788" y="42961"/>
                  </a:cubicBezTo>
                  <a:cubicBezTo>
                    <a:pt x="101788" y="45927"/>
                    <a:pt x="99233" y="47405"/>
                    <a:pt x="96416" y="47405"/>
                  </a:cubicBezTo>
                  <a:lnTo>
                    <a:pt x="64177" y="47405"/>
                  </a:lnTo>
                  <a:cubicBezTo>
                    <a:pt x="61366" y="47405"/>
                    <a:pt x="58805" y="45927"/>
                    <a:pt x="58805" y="42961"/>
                  </a:cubicBezTo>
                  <a:cubicBezTo>
                    <a:pt x="58805" y="40000"/>
                    <a:pt x="60044" y="38822"/>
                    <a:pt x="64177" y="38516"/>
                  </a:cubicBezTo>
                  <a:cubicBezTo>
                    <a:pt x="64177" y="38516"/>
                    <a:pt x="96416" y="38516"/>
                    <a:pt x="96416" y="38516"/>
                  </a:cubicBezTo>
                  <a:close/>
                  <a:moveTo>
                    <a:pt x="96416" y="65183"/>
                  </a:moveTo>
                  <a:lnTo>
                    <a:pt x="46266" y="65183"/>
                  </a:lnTo>
                  <a:cubicBezTo>
                    <a:pt x="43455" y="65183"/>
                    <a:pt x="40894" y="63705"/>
                    <a:pt x="40894" y="60738"/>
                  </a:cubicBezTo>
                  <a:cubicBezTo>
                    <a:pt x="40894" y="57777"/>
                    <a:pt x="43455" y="56294"/>
                    <a:pt x="46266" y="56294"/>
                  </a:cubicBezTo>
                  <a:lnTo>
                    <a:pt x="96416" y="56294"/>
                  </a:lnTo>
                  <a:cubicBezTo>
                    <a:pt x="99233" y="56294"/>
                    <a:pt x="101788" y="57777"/>
                    <a:pt x="101788" y="60738"/>
                  </a:cubicBezTo>
                  <a:cubicBezTo>
                    <a:pt x="101788" y="63705"/>
                    <a:pt x="99233" y="65183"/>
                    <a:pt x="96416" y="65183"/>
                  </a:cubicBezTo>
                  <a:close/>
                  <a:moveTo>
                    <a:pt x="96416" y="82961"/>
                  </a:moveTo>
                  <a:lnTo>
                    <a:pt x="46266" y="82961"/>
                  </a:lnTo>
                  <a:cubicBezTo>
                    <a:pt x="43455" y="82961"/>
                    <a:pt x="40894" y="81483"/>
                    <a:pt x="40894" y="78516"/>
                  </a:cubicBezTo>
                  <a:cubicBezTo>
                    <a:pt x="40894" y="75555"/>
                    <a:pt x="43455" y="74072"/>
                    <a:pt x="46266" y="74072"/>
                  </a:cubicBezTo>
                  <a:lnTo>
                    <a:pt x="96416" y="74072"/>
                  </a:lnTo>
                  <a:cubicBezTo>
                    <a:pt x="99233" y="74072"/>
                    <a:pt x="101788" y="75555"/>
                    <a:pt x="101788" y="78516"/>
                  </a:cubicBezTo>
                  <a:cubicBezTo>
                    <a:pt x="101788" y="81483"/>
                    <a:pt x="99233" y="82961"/>
                    <a:pt x="96416" y="82961"/>
                  </a:cubicBezTo>
                  <a:close/>
                  <a:moveTo>
                    <a:pt x="96416" y="99261"/>
                  </a:moveTo>
                  <a:lnTo>
                    <a:pt x="46266" y="99261"/>
                  </a:lnTo>
                  <a:cubicBezTo>
                    <a:pt x="43455" y="99261"/>
                    <a:pt x="40894" y="97777"/>
                    <a:pt x="40894" y="94816"/>
                  </a:cubicBezTo>
                  <a:cubicBezTo>
                    <a:pt x="40894" y="91850"/>
                    <a:pt x="43455" y="90372"/>
                    <a:pt x="46266" y="90372"/>
                  </a:cubicBezTo>
                  <a:lnTo>
                    <a:pt x="96416" y="90372"/>
                  </a:lnTo>
                  <a:cubicBezTo>
                    <a:pt x="99233" y="90372"/>
                    <a:pt x="101788" y="91850"/>
                    <a:pt x="101788" y="94816"/>
                  </a:cubicBezTo>
                  <a:cubicBezTo>
                    <a:pt x="101788" y="97777"/>
                    <a:pt x="99233" y="99261"/>
                    <a:pt x="96416" y="99261"/>
                  </a:cubicBezTo>
                  <a:close/>
                  <a:moveTo>
                    <a:pt x="26566" y="65183"/>
                  </a:moveTo>
                  <a:cubicBezTo>
                    <a:pt x="23600" y="65183"/>
                    <a:pt x="21194" y="63194"/>
                    <a:pt x="21194" y="60738"/>
                  </a:cubicBezTo>
                  <a:cubicBezTo>
                    <a:pt x="21194" y="58288"/>
                    <a:pt x="23600" y="56294"/>
                    <a:pt x="26566" y="56294"/>
                  </a:cubicBezTo>
                  <a:cubicBezTo>
                    <a:pt x="29533" y="56294"/>
                    <a:pt x="31938" y="58288"/>
                    <a:pt x="31938" y="60738"/>
                  </a:cubicBezTo>
                  <a:cubicBezTo>
                    <a:pt x="31938" y="63194"/>
                    <a:pt x="29533" y="65183"/>
                    <a:pt x="26566" y="65183"/>
                  </a:cubicBezTo>
                  <a:close/>
                  <a:moveTo>
                    <a:pt x="26566" y="82961"/>
                  </a:moveTo>
                  <a:cubicBezTo>
                    <a:pt x="23600" y="82961"/>
                    <a:pt x="21194" y="80972"/>
                    <a:pt x="21194" y="78516"/>
                  </a:cubicBezTo>
                  <a:cubicBezTo>
                    <a:pt x="21194" y="76066"/>
                    <a:pt x="23600" y="74072"/>
                    <a:pt x="26566" y="74072"/>
                  </a:cubicBezTo>
                  <a:cubicBezTo>
                    <a:pt x="29533" y="74072"/>
                    <a:pt x="31938" y="76066"/>
                    <a:pt x="31938" y="78516"/>
                  </a:cubicBezTo>
                  <a:cubicBezTo>
                    <a:pt x="31938" y="80972"/>
                    <a:pt x="29533" y="82961"/>
                    <a:pt x="26566" y="82961"/>
                  </a:cubicBezTo>
                  <a:close/>
                  <a:moveTo>
                    <a:pt x="26566" y="99261"/>
                  </a:moveTo>
                  <a:cubicBezTo>
                    <a:pt x="23600" y="99261"/>
                    <a:pt x="21194" y="97266"/>
                    <a:pt x="21194" y="94816"/>
                  </a:cubicBezTo>
                  <a:cubicBezTo>
                    <a:pt x="21194" y="92361"/>
                    <a:pt x="23600" y="90372"/>
                    <a:pt x="26566" y="90372"/>
                  </a:cubicBezTo>
                  <a:cubicBezTo>
                    <a:pt x="29533" y="90372"/>
                    <a:pt x="31938" y="92361"/>
                    <a:pt x="31938" y="94816"/>
                  </a:cubicBezTo>
                  <a:cubicBezTo>
                    <a:pt x="31938" y="97266"/>
                    <a:pt x="29533" y="99261"/>
                    <a:pt x="26566" y="99261"/>
                  </a:cubicBezTo>
                  <a:close/>
                  <a:moveTo>
                    <a:pt x="0" y="85927"/>
                  </a:moveTo>
                  <a:cubicBezTo>
                    <a:pt x="0" y="104494"/>
                    <a:pt x="20400" y="120000"/>
                    <a:pt x="42688" y="120000"/>
                  </a:cubicBezTo>
                  <a:lnTo>
                    <a:pt x="120000" y="120000"/>
                  </a:lnTo>
                  <a:lnTo>
                    <a:pt x="120000" y="0"/>
                  </a:lnTo>
                  <a:lnTo>
                    <a:pt x="0" y="0"/>
                  </a:lnTo>
                  <a:cubicBezTo>
                    <a:pt x="0" y="0"/>
                    <a:pt x="0" y="85927"/>
                    <a:pt x="0" y="85927"/>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grpSp>
        <p:nvGrpSpPr>
          <p:cNvPr id="204" name="Google Shape;204;p28"/>
          <p:cNvGrpSpPr/>
          <p:nvPr/>
        </p:nvGrpSpPr>
        <p:grpSpPr>
          <a:xfrm>
            <a:off x="563170" y="1340710"/>
            <a:ext cx="957566" cy="957490"/>
            <a:chOff x="0" y="0"/>
            <a:chExt cx="1875375" cy="1875225"/>
          </a:xfrm>
        </p:grpSpPr>
        <p:sp>
          <p:nvSpPr>
            <p:cNvPr id="205" name="Google Shape;205;p28"/>
            <p:cNvSpPr/>
            <p:nvPr/>
          </p:nvSpPr>
          <p:spPr>
            <a:xfrm>
              <a:off x="0" y="0"/>
              <a:ext cx="1175700" cy="1446600"/>
            </a:xfrm>
            <a:custGeom>
              <a:rect b="b" l="l" r="r" t="t"/>
              <a:pathLst>
                <a:path extrusionOk="0" h="120000" w="120000">
                  <a:moveTo>
                    <a:pt x="120000" y="0"/>
                  </a:moveTo>
                  <a:lnTo>
                    <a:pt x="0" y="0"/>
                  </a:lnTo>
                  <a:lnTo>
                    <a:pt x="0" y="85433"/>
                  </a:lnTo>
                  <a:cubicBezTo>
                    <a:pt x="0" y="104688"/>
                    <a:pt x="19594" y="120000"/>
                    <a:pt x="41466" y="120000"/>
                  </a:cubicBezTo>
                  <a:lnTo>
                    <a:pt x="58327" y="120000"/>
                  </a:lnTo>
                  <a:lnTo>
                    <a:pt x="58327" y="97777"/>
                  </a:lnTo>
                  <a:lnTo>
                    <a:pt x="30527" y="97777"/>
                  </a:lnTo>
                  <a:cubicBezTo>
                    <a:pt x="27655" y="97777"/>
                    <a:pt x="25061" y="95655"/>
                    <a:pt x="25061" y="93333"/>
                  </a:cubicBezTo>
                  <a:cubicBezTo>
                    <a:pt x="25061" y="91011"/>
                    <a:pt x="27655" y="88888"/>
                    <a:pt x="30527" y="88888"/>
                  </a:cubicBezTo>
                  <a:lnTo>
                    <a:pt x="58327" y="88888"/>
                  </a:lnTo>
                  <a:lnTo>
                    <a:pt x="58327" y="80000"/>
                  </a:lnTo>
                  <a:lnTo>
                    <a:pt x="30527" y="80000"/>
                  </a:lnTo>
                  <a:cubicBezTo>
                    <a:pt x="27655" y="80000"/>
                    <a:pt x="25061" y="78516"/>
                    <a:pt x="25061" y="75555"/>
                  </a:cubicBezTo>
                  <a:cubicBezTo>
                    <a:pt x="25061" y="72594"/>
                    <a:pt x="27655" y="71111"/>
                    <a:pt x="30527" y="71111"/>
                  </a:cubicBezTo>
                  <a:lnTo>
                    <a:pt x="58327" y="71111"/>
                  </a:lnTo>
                  <a:lnTo>
                    <a:pt x="58327" y="62222"/>
                  </a:lnTo>
                  <a:lnTo>
                    <a:pt x="30527" y="62222"/>
                  </a:lnTo>
                  <a:cubicBezTo>
                    <a:pt x="27655" y="62222"/>
                    <a:pt x="25061" y="60738"/>
                    <a:pt x="25061" y="57777"/>
                  </a:cubicBezTo>
                  <a:cubicBezTo>
                    <a:pt x="25061" y="54816"/>
                    <a:pt x="27655" y="53333"/>
                    <a:pt x="30527" y="53333"/>
                  </a:cubicBezTo>
                  <a:lnTo>
                    <a:pt x="58327" y="53333"/>
                  </a:lnTo>
                  <a:lnTo>
                    <a:pt x="58327" y="25183"/>
                  </a:lnTo>
                  <a:lnTo>
                    <a:pt x="119838" y="25183"/>
                  </a:lnTo>
                  <a:cubicBezTo>
                    <a:pt x="119838" y="25183"/>
                    <a:pt x="120000" y="0"/>
                    <a:pt x="120000" y="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06" name="Google Shape;206;p28"/>
            <p:cNvSpPr/>
            <p:nvPr/>
          </p:nvSpPr>
          <p:spPr>
            <a:xfrm>
              <a:off x="1482328" y="428625"/>
              <a:ext cx="393000" cy="391800"/>
            </a:xfrm>
            <a:custGeom>
              <a:rect b="b" l="l" r="r" t="t"/>
              <a:pathLst>
                <a:path extrusionOk="0" h="120000" w="120000">
                  <a:moveTo>
                    <a:pt x="120000" y="120000"/>
                  </a:moveTo>
                  <a:lnTo>
                    <a:pt x="0" y="0"/>
                  </a:lnTo>
                  <a:lnTo>
                    <a:pt x="0" y="120000"/>
                  </a:lnTo>
                  <a:cubicBezTo>
                    <a:pt x="0" y="120000"/>
                    <a:pt x="120000" y="120000"/>
                    <a:pt x="120000" y="12000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07" name="Google Shape;207;p28"/>
            <p:cNvSpPr/>
            <p:nvPr/>
          </p:nvSpPr>
          <p:spPr>
            <a:xfrm>
              <a:off x="714375" y="428625"/>
              <a:ext cx="1161000" cy="1446600"/>
            </a:xfrm>
            <a:custGeom>
              <a:rect b="b" l="l" r="r" t="t"/>
              <a:pathLst>
                <a:path extrusionOk="0" h="120000" w="120000">
                  <a:moveTo>
                    <a:pt x="77077" y="48644"/>
                  </a:moveTo>
                  <a:cubicBezTo>
                    <a:pt x="74455" y="48644"/>
                    <a:pt x="72022" y="47888"/>
                    <a:pt x="69988" y="46811"/>
                  </a:cubicBezTo>
                  <a:lnTo>
                    <a:pt x="53850" y="57655"/>
                  </a:lnTo>
                  <a:cubicBezTo>
                    <a:pt x="54538" y="58922"/>
                    <a:pt x="54922" y="60288"/>
                    <a:pt x="54922" y="61761"/>
                  </a:cubicBezTo>
                  <a:cubicBezTo>
                    <a:pt x="54922" y="63338"/>
                    <a:pt x="54472" y="64816"/>
                    <a:pt x="53683" y="66155"/>
                  </a:cubicBezTo>
                  <a:lnTo>
                    <a:pt x="70316" y="78094"/>
                  </a:lnTo>
                  <a:cubicBezTo>
                    <a:pt x="72288" y="77122"/>
                    <a:pt x="74594" y="76544"/>
                    <a:pt x="77077" y="76544"/>
                  </a:cubicBezTo>
                  <a:cubicBezTo>
                    <a:pt x="84216" y="76544"/>
                    <a:pt x="90000" y="81188"/>
                    <a:pt x="90000" y="86916"/>
                  </a:cubicBezTo>
                  <a:cubicBezTo>
                    <a:pt x="90000" y="92644"/>
                    <a:pt x="84216" y="97283"/>
                    <a:pt x="77077" y="97283"/>
                  </a:cubicBezTo>
                  <a:cubicBezTo>
                    <a:pt x="69938" y="97283"/>
                    <a:pt x="64155" y="92638"/>
                    <a:pt x="64155" y="86916"/>
                  </a:cubicBezTo>
                  <a:cubicBezTo>
                    <a:pt x="64155" y="85333"/>
                    <a:pt x="64605" y="83844"/>
                    <a:pt x="65394" y="82500"/>
                  </a:cubicBezTo>
                  <a:lnTo>
                    <a:pt x="48755" y="70555"/>
                  </a:lnTo>
                  <a:cubicBezTo>
                    <a:pt x="46788" y="71527"/>
                    <a:pt x="44483" y="72100"/>
                    <a:pt x="42000" y="72100"/>
                  </a:cubicBezTo>
                  <a:cubicBezTo>
                    <a:pt x="34861" y="72100"/>
                    <a:pt x="29077" y="67455"/>
                    <a:pt x="29077" y="61727"/>
                  </a:cubicBezTo>
                  <a:cubicBezTo>
                    <a:pt x="29077" y="56000"/>
                    <a:pt x="34861" y="51355"/>
                    <a:pt x="42000" y="51355"/>
                  </a:cubicBezTo>
                  <a:cubicBezTo>
                    <a:pt x="44622" y="51355"/>
                    <a:pt x="47055" y="51988"/>
                    <a:pt x="49088" y="53061"/>
                  </a:cubicBezTo>
                  <a:lnTo>
                    <a:pt x="65227" y="42155"/>
                  </a:lnTo>
                  <a:cubicBezTo>
                    <a:pt x="64538" y="40888"/>
                    <a:pt x="63461" y="39494"/>
                    <a:pt x="63461" y="38022"/>
                  </a:cubicBezTo>
                  <a:cubicBezTo>
                    <a:pt x="63461" y="34500"/>
                    <a:pt x="66461" y="31394"/>
                    <a:pt x="68305" y="29522"/>
                  </a:cubicBezTo>
                  <a:lnTo>
                    <a:pt x="68305" y="0"/>
                  </a:lnTo>
                  <a:lnTo>
                    <a:pt x="0" y="0"/>
                  </a:lnTo>
                  <a:lnTo>
                    <a:pt x="0" y="86911"/>
                  </a:lnTo>
                  <a:cubicBezTo>
                    <a:pt x="0" y="106172"/>
                    <a:pt x="19844" y="120000"/>
                    <a:pt x="43844" y="120000"/>
                  </a:cubicBezTo>
                  <a:lnTo>
                    <a:pt x="120000" y="120000"/>
                  </a:lnTo>
                  <a:lnTo>
                    <a:pt x="120000" y="42961"/>
                  </a:lnTo>
                  <a:lnTo>
                    <a:pt x="88738" y="42961"/>
                  </a:lnTo>
                  <a:cubicBezTo>
                    <a:pt x="86666" y="47405"/>
                    <a:pt x="82227" y="48644"/>
                    <a:pt x="77077" y="48644"/>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208" name="Google Shape;208;p28"/>
          <p:cNvSpPr/>
          <p:nvPr/>
        </p:nvSpPr>
        <p:spPr>
          <a:xfrm>
            <a:off x="4016651" y="3045962"/>
            <a:ext cx="1030500" cy="839100"/>
          </a:xfrm>
          <a:custGeom>
            <a:rect b="b" l="l" r="r" t="t"/>
            <a:pathLst>
              <a:path extrusionOk="0" h="120000" w="120000">
                <a:moveTo>
                  <a:pt x="45127" y="57138"/>
                </a:moveTo>
                <a:cubicBezTo>
                  <a:pt x="45127" y="61900"/>
                  <a:pt x="43405" y="66105"/>
                  <a:pt x="40783" y="68650"/>
                </a:cubicBezTo>
                <a:lnTo>
                  <a:pt x="40794" y="68644"/>
                </a:lnTo>
                <a:cubicBezTo>
                  <a:pt x="40794" y="68644"/>
                  <a:pt x="38877" y="70894"/>
                  <a:pt x="40427" y="72822"/>
                </a:cubicBezTo>
                <a:cubicBezTo>
                  <a:pt x="41450" y="74077"/>
                  <a:pt x="46161" y="76383"/>
                  <a:pt x="48861" y="77922"/>
                </a:cubicBezTo>
                <a:cubicBezTo>
                  <a:pt x="51561" y="79461"/>
                  <a:pt x="54988" y="82288"/>
                  <a:pt x="54988" y="86744"/>
                </a:cubicBezTo>
                <a:cubicBezTo>
                  <a:pt x="54988" y="91111"/>
                  <a:pt x="49400" y="95255"/>
                  <a:pt x="35566" y="95411"/>
                </a:cubicBezTo>
                <a:cubicBezTo>
                  <a:pt x="35338" y="95411"/>
                  <a:pt x="35105" y="95416"/>
                  <a:pt x="34872" y="95416"/>
                </a:cubicBezTo>
                <a:lnTo>
                  <a:pt x="34766" y="95416"/>
                </a:lnTo>
                <a:cubicBezTo>
                  <a:pt x="20333" y="95416"/>
                  <a:pt x="14905" y="91200"/>
                  <a:pt x="14905" y="86744"/>
                </a:cubicBezTo>
                <a:cubicBezTo>
                  <a:pt x="14905" y="82288"/>
                  <a:pt x="18333" y="79461"/>
                  <a:pt x="21033" y="77922"/>
                </a:cubicBezTo>
                <a:cubicBezTo>
                  <a:pt x="23733" y="76383"/>
                  <a:pt x="28450" y="74077"/>
                  <a:pt x="29466" y="72822"/>
                </a:cubicBezTo>
                <a:cubicBezTo>
                  <a:pt x="31022" y="70894"/>
                  <a:pt x="29105" y="68644"/>
                  <a:pt x="29105" y="68644"/>
                </a:cubicBezTo>
                <a:lnTo>
                  <a:pt x="29111" y="68650"/>
                </a:lnTo>
                <a:cubicBezTo>
                  <a:pt x="26488" y="66105"/>
                  <a:pt x="24772" y="61900"/>
                  <a:pt x="24772" y="57138"/>
                </a:cubicBezTo>
                <a:cubicBezTo>
                  <a:pt x="24772" y="49372"/>
                  <a:pt x="29327" y="43077"/>
                  <a:pt x="34950" y="43077"/>
                </a:cubicBezTo>
                <a:cubicBezTo>
                  <a:pt x="40566" y="43077"/>
                  <a:pt x="45127" y="49372"/>
                  <a:pt x="45127" y="57138"/>
                </a:cubicBezTo>
                <a:close/>
                <a:moveTo>
                  <a:pt x="70088" y="80872"/>
                </a:moveTo>
                <a:lnTo>
                  <a:pt x="101944" y="80872"/>
                </a:lnTo>
                <a:cubicBezTo>
                  <a:pt x="103761" y="80872"/>
                  <a:pt x="105133" y="82194"/>
                  <a:pt x="105133" y="84783"/>
                </a:cubicBezTo>
                <a:cubicBezTo>
                  <a:pt x="105133" y="87372"/>
                  <a:pt x="103761" y="88694"/>
                  <a:pt x="101944" y="88694"/>
                </a:cubicBezTo>
                <a:lnTo>
                  <a:pt x="70088" y="88694"/>
                </a:lnTo>
                <a:cubicBezTo>
                  <a:pt x="68272" y="88694"/>
                  <a:pt x="66900" y="87372"/>
                  <a:pt x="66900" y="84783"/>
                </a:cubicBezTo>
                <a:cubicBezTo>
                  <a:pt x="66900" y="82194"/>
                  <a:pt x="68272" y="80872"/>
                  <a:pt x="70088" y="80872"/>
                </a:cubicBezTo>
                <a:close/>
                <a:moveTo>
                  <a:pt x="70088" y="65216"/>
                </a:moveTo>
                <a:lnTo>
                  <a:pt x="101944" y="65216"/>
                </a:lnTo>
                <a:cubicBezTo>
                  <a:pt x="103761" y="65216"/>
                  <a:pt x="105133" y="66544"/>
                  <a:pt x="105133" y="69127"/>
                </a:cubicBezTo>
                <a:cubicBezTo>
                  <a:pt x="105133" y="71716"/>
                  <a:pt x="103761" y="73044"/>
                  <a:pt x="101944" y="73044"/>
                </a:cubicBezTo>
                <a:lnTo>
                  <a:pt x="70088" y="73044"/>
                </a:lnTo>
                <a:cubicBezTo>
                  <a:pt x="68272" y="73044"/>
                  <a:pt x="66900" y="71716"/>
                  <a:pt x="66900" y="69127"/>
                </a:cubicBezTo>
                <a:cubicBezTo>
                  <a:pt x="66900" y="66544"/>
                  <a:pt x="68272" y="65216"/>
                  <a:pt x="70088" y="65216"/>
                </a:cubicBezTo>
                <a:close/>
                <a:moveTo>
                  <a:pt x="70088" y="49566"/>
                </a:moveTo>
                <a:lnTo>
                  <a:pt x="101944" y="49566"/>
                </a:lnTo>
                <a:cubicBezTo>
                  <a:pt x="103761" y="49566"/>
                  <a:pt x="105133" y="50872"/>
                  <a:pt x="105133" y="53477"/>
                </a:cubicBezTo>
                <a:cubicBezTo>
                  <a:pt x="105133" y="56088"/>
                  <a:pt x="103761" y="57388"/>
                  <a:pt x="101944" y="57388"/>
                </a:cubicBezTo>
                <a:lnTo>
                  <a:pt x="70088" y="57388"/>
                </a:lnTo>
                <a:cubicBezTo>
                  <a:pt x="68272" y="57388"/>
                  <a:pt x="66900" y="56066"/>
                  <a:pt x="66900" y="53477"/>
                </a:cubicBezTo>
                <a:cubicBezTo>
                  <a:pt x="66900" y="50888"/>
                  <a:pt x="68272" y="49566"/>
                  <a:pt x="70088" y="49566"/>
                </a:cubicBezTo>
                <a:close/>
                <a:moveTo>
                  <a:pt x="37166" y="0"/>
                </a:moveTo>
                <a:lnTo>
                  <a:pt x="16" y="0"/>
                </a:lnTo>
                <a:lnTo>
                  <a:pt x="0" y="85066"/>
                </a:lnTo>
                <a:cubicBezTo>
                  <a:pt x="0" y="104472"/>
                  <a:pt x="12738" y="120000"/>
                  <a:pt x="27605" y="120000"/>
                </a:cubicBezTo>
                <a:lnTo>
                  <a:pt x="31855" y="120000"/>
                </a:lnTo>
                <a:lnTo>
                  <a:pt x="31855" y="114822"/>
                </a:lnTo>
                <a:cubicBezTo>
                  <a:pt x="31855" y="112594"/>
                  <a:pt x="32922" y="110872"/>
                  <a:pt x="35044" y="110872"/>
                </a:cubicBezTo>
                <a:cubicBezTo>
                  <a:pt x="37166" y="110872"/>
                  <a:pt x="38227" y="112555"/>
                  <a:pt x="38227" y="114783"/>
                </a:cubicBezTo>
                <a:lnTo>
                  <a:pt x="38227" y="120000"/>
                </a:lnTo>
                <a:lnTo>
                  <a:pt x="87077" y="120000"/>
                </a:lnTo>
                <a:lnTo>
                  <a:pt x="87077" y="114783"/>
                </a:lnTo>
                <a:cubicBezTo>
                  <a:pt x="87077" y="112555"/>
                  <a:pt x="88144" y="110872"/>
                  <a:pt x="90266" y="110872"/>
                </a:cubicBezTo>
                <a:cubicBezTo>
                  <a:pt x="92388" y="110872"/>
                  <a:pt x="93450" y="112555"/>
                  <a:pt x="93450" y="114783"/>
                </a:cubicBezTo>
                <a:lnTo>
                  <a:pt x="93450" y="120000"/>
                </a:lnTo>
                <a:lnTo>
                  <a:pt x="120000" y="119988"/>
                </a:lnTo>
                <a:lnTo>
                  <a:pt x="120000" y="24783"/>
                </a:lnTo>
                <a:lnTo>
                  <a:pt x="37166" y="24783"/>
                </a:lnTo>
                <a:cubicBezTo>
                  <a:pt x="37166" y="24783"/>
                  <a:pt x="37166" y="0"/>
                  <a:pt x="37166" y="0"/>
                </a:cubicBezTo>
                <a:close/>
                <a:moveTo>
                  <a:pt x="84961" y="0"/>
                </a:moveTo>
                <a:lnTo>
                  <a:pt x="84961" y="18111"/>
                </a:lnTo>
                <a:lnTo>
                  <a:pt x="120000" y="18111"/>
                </a:lnTo>
                <a:lnTo>
                  <a:pt x="120000" y="0"/>
                </a:lnTo>
                <a:cubicBezTo>
                  <a:pt x="120000" y="0"/>
                  <a:pt x="84961" y="0"/>
                  <a:pt x="84961" y="0"/>
                </a:cubicBezTo>
                <a:close/>
                <a:moveTo>
                  <a:pt x="78450" y="0"/>
                </a:moveTo>
                <a:lnTo>
                  <a:pt x="43550" y="0"/>
                </a:lnTo>
                <a:lnTo>
                  <a:pt x="43550" y="18111"/>
                </a:lnTo>
                <a:lnTo>
                  <a:pt x="78583" y="18261"/>
                </a:lnTo>
                <a:cubicBezTo>
                  <a:pt x="78583" y="18261"/>
                  <a:pt x="78450" y="0"/>
                  <a:pt x="78450" y="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nvGrpSpPr>
          <p:cNvPr id="209" name="Google Shape;209;p28"/>
          <p:cNvGrpSpPr/>
          <p:nvPr/>
        </p:nvGrpSpPr>
        <p:grpSpPr>
          <a:xfrm>
            <a:off x="526694" y="4505002"/>
            <a:ext cx="1076108" cy="1075979"/>
            <a:chOff x="0" y="0"/>
            <a:chExt cx="2107537" cy="2107284"/>
          </a:xfrm>
        </p:grpSpPr>
        <p:sp>
          <p:nvSpPr>
            <p:cNvPr id="210" name="Google Shape;210;p28"/>
            <p:cNvSpPr/>
            <p:nvPr/>
          </p:nvSpPr>
          <p:spPr>
            <a:xfrm>
              <a:off x="0" y="446484"/>
              <a:ext cx="1660800" cy="1660800"/>
            </a:xfrm>
            <a:custGeom>
              <a:rect b="b" l="l" r="r" t="t"/>
              <a:pathLst>
                <a:path extrusionOk="0" h="120000" w="120000">
                  <a:moveTo>
                    <a:pt x="61105" y="91877"/>
                  </a:moveTo>
                  <a:cubicBezTo>
                    <a:pt x="60761" y="91883"/>
                    <a:pt x="60411" y="91888"/>
                    <a:pt x="60061" y="91888"/>
                  </a:cubicBezTo>
                  <a:cubicBezTo>
                    <a:pt x="60027" y="91888"/>
                    <a:pt x="59994" y="91888"/>
                    <a:pt x="59961" y="91888"/>
                  </a:cubicBezTo>
                  <a:cubicBezTo>
                    <a:pt x="59938" y="91888"/>
                    <a:pt x="59922" y="91888"/>
                    <a:pt x="59894" y="91888"/>
                  </a:cubicBezTo>
                  <a:cubicBezTo>
                    <a:pt x="38205" y="91888"/>
                    <a:pt x="30044" y="86722"/>
                    <a:pt x="30044" y="81272"/>
                  </a:cubicBezTo>
                  <a:cubicBezTo>
                    <a:pt x="30044" y="75827"/>
                    <a:pt x="35194" y="72361"/>
                    <a:pt x="39255" y="70477"/>
                  </a:cubicBezTo>
                  <a:cubicBezTo>
                    <a:pt x="43316" y="68600"/>
                    <a:pt x="50405" y="65783"/>
                    <a:pt x="51933" y="64244"/>
                  </a:cubicBezTo>
                  <a:cubicBezTo>
                    <a:pt x="54272" y="61883"/>
                    <a:pt x="51383" y="59127"/>
                    <a:pt x="51383" y="59127"/>
                  </a:cubicBezTo>
                  <a:lnTo>
                    <a:pt x="51400" y="59133"/>
                  </a:lnTo>
                  <a:cubicBezTo>
                    <a:pt x="47461" y="56016"/>
                    <a:pt x="44872" y="50877"/>
                    <a:pt x="44872" y="45050"/>
                  </a:cubicBezTo>
                  <a:cubicBezTo>
                    <a:pt x="44872" y="35544"/>
                    <a:pt x="51722" y="27838"/>
                    <a:pt x="60172" y="27838"/>
                  </a:cubicBezTo>
                  <a:cubicBezTo>
                    <a:pt x="68622" y="27838"/>
                    <a:pt x="75472" y="35544"/>
                    <a:pt x="75472" y="45050"/>
                  </a:cubicBezTo>
                  <a:cubicBezTo>
                    <a:pt x="75472" y="50877"/>
                    <a:pt x="72888" y="56016"/>
                    <a:pt x="68950" y="59133"/>
                  </a:cubicBezTo>
                  <a:lnTo>
                    <a:pt x="68961" y="59127"/>
                  </a:lnTo>
                  <a:cubicBezTo>
                    <a:pt x="68961" y="59127"/>
                    <a:pt x="66077" y="61883"/>
                    <a:pt x="68411" y="64244"/>
                  </a:cubicBezTo>
                  <a:cubicBezTo>
                    <a:pt x="69944" y="65783"/>
                    <a:pt x="77027" y="68600"/>
                    <a:pt x="81094" y="70477"/>
                  </a:cubicBezTo>
                  <a:cubicBezTo>
                    <a:pt x="85150" y="72361"/>
                    <a:pt x="90300" y="75827"/>
                    <a:pt x="90300" y="81272"/>
                  </a:cubicBezTo>
                  <a:cubicBezTo>
                    <a:pt x="90300" y="86622"/>
                    <a:pt x="81905" y="91688"/>
                    <a:pt x="61105" y="91877"/>
                  </a:cubicBezTo>
                  <a:close/>
                  <a:moveTo>
                    <a:pt x="76127" y="0"/>
                  </a:moveTo>
                  <a:lnTo>
                    <a:pt x="0" y="0"/>
                  </a:lnTo>
                  <a:lnTo>
                    <a:pt x="0" y="89033"/>
                  </a:lnTo>
                  <a:cubicBezTo>
                    <a:pt x="0" y="105805"/>
                    <a:pt x="14194" y="120000"/>
                    <a:pt x="30966" y="120000"/>
                  </a:cubicBezTo>
                  <a:lnTo>
                    <a:pt x="120000" y="120000"/>
                  </a:lnTo>
                  <a:lnTo>
                    <a:pt x="120000" y="43872"/>
                  </a:lnTo>
                  <a:cubicBezTo>
                    <a:pt x="95483" y="43872"/>
                    <a:pt x="76127" y="23227"/>
                    <a:pt x="76127" y="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11" name="Google Shape;211;p28"/>
            <p:cNvSpPr/>
            <p:nvPr/>
          </p:nvSpPr>
          <p:spPr>
            <a:xfrm>
              <a:off x="1214437" y="0"/>
              <a:ext cx="893100" cy="893100"/>
            </a:xfrm>
            <a:custGeom>
              <a:rect b="b" l="l" r="r" t="t"/>
              <a:pathLst>
                <a:path extrusionOk="0" h="120000" w="120000">
                  <a:moveTo>
                    <a:pt x="67161" y="64800"/>
                  </a:moveTo>
                  <a:cubicBezTo>
                    <a:pt x="67161" y="69661"/>
                    <a:pt x="64822" y="72000"/>
                    <a:pt x="59961" y="72000"/>
                  </a:cubicBezTo>
                  <a:cubicBezTo>
                    <a:pt x="55100" y="72000"/>
                    <a:pt x="52761" y="69655"/>
                    <a:pt x="52761" y="64800"/>
                  </a:cubicBezTo>
                  <a:lnTo>
                    <a:pt x="52761" y="33600"/>
                  </a:lnTo>
                  <a:cubicBezTo>
                    <a:pt x="52761" y="28738"/>
                    <a:pt x="55100" y="26400"/>
                    <a:pt x="59961" y="26400"/>
                  </a:cubicBezTo>
                  <a:cubicBezTo>
                    <a:pt x="64822" y="26400"/>
                    <a:pt x="67161" y="28738"/>
                    <a:pt x="67161" y="33600"/>
                  </a:cubicBezTo>
                  <a:cubicBezTo>
                    <a:pt x="67161" y="33600"/>
                    <a:pt x="67161" y="64800"/>
                    <a:pt x="67161" y="64800"/>
                  </a:cubicBezTo>
                  <a:close/>
                  <a:moveTo>
                    <a:pt x="60000" y="96000"/>
                  </a:moveTo>
                  <a:cubicBezTo>
                    <a:pt x="56022" y="96000"/>
                    <a:pt x="52800" y="92777"/>
                    <a:pt x="52800" y="88800"/>
                  </a:cubicBezTo>
                  <a:cubicBezTo>
                    <a:pt x="52800" y="84822"/>
                    <a:pt x="56022" y="81600"/>
                    <a:pt x="60000" y="81600"/>
                  </a:cubicBezTo>
                  <a:cubicBezTo>
                    <a:pt x="63977" y="81600"/>
                    <a:pt x="67200" y="84822"/>
                    <a:pt x="67200" y="88800"/>
                  </a:cubicBezTo>
                  <a:cubicBezTo>
                    <a:pt x="67200" y="92777"/>
                    <a:pt x="63977" y="96000"/>
                    <a:pt x="60000" y="96000"/>
                  </a:cubicBezTo>
                  <a:close/>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212" name="Google Shape;212;p28"/>
          <p:cNvSpPr/>
          <p:nvPr/>
        </p:nvSpPr>
        <p:spPr>
          <a:xfrm>
            <a:off x="2399367" y="2936535"/>
            <a:ext cx="820800" cy="875400"/>
          </a:xfrm>
          <a:custGeom>
            <a:rect b="b" l="l" r="r" t="t"/>
            <a:pathLst>
              <a:path extrusionOk="0" h="120000" w="120000">
                <a:moveTo>
                  <a:pt x="101661" y="79894"/>
                </a:moveTo>
                <a:cubicBezTo>
                  <a:pt x="93566" y="76366"/>
                  <a:pt x="79455" y="71088"/>
                  <a:pt x="76405" y="68200"/>
                </a:cubicBezTo>
                <a:cubicBezTo>
                  <a:pt x="71755" y="63794"/>
                  <a:pt x="77500" y="58622"/>
                  <a:pt x="77500" y="58622"/>
                </a:cubicBezTo>
                <a:lnTo>
                  <a:pt x="77472" y="58633"/>
                </a:lnTo>
                <a:cubicBezTo>
                  <a:pt x="85322" y="52800"/>
                  <a:pt x="90466" y="43166"/>
                  <a:pt x="90466" y="32244"/>
                </a:cubicBezTo>
                <a:cubicBezTo>
                  <a:pt x="90466" y="14438"/>
                  <a:pt x="76827" y="0"/>
                  <a:pt x="60000" y="0"/>
                </a:cubicBezTo>
                <a:cubicBezTo>
                  <a:pt x="43172" y="0"/>
                  <a:pt x="29533" y="14438"/>
                  <a:pt x="29533" y="32244"/>
                </a:cubicBezTo>
                <a:cubicBezTo>
                  <a:pt x="29533" y="43166"/>
                  <a:pt x="34677" y="52800"/>
                  <a:pt x="42522" y="58633"/>
                </a:cubicBezTo>
                <a:lnTo>
                  <a:pt x="42500" y="58622"/>
                </a:lnTo>
                <a:cubicBezTo>
                  <a:pt x="42500" y="58622"/>
                  <a:pt x="48244" y="63794"/>
                  <a:pt x="43594" y="68200"/>
                </a:cubicBezTo>
                <a:cubicBezTo>
                  <a:pt x="40544" y="71088"/>
                  <a:pt x="26433" y="76366"/>
                  <a:pt x="18338" y="79894"/>
                </a:cubicBezTo>
                <a:cubicBezTo>
                  <a:pt x="10255" y="83416"/>
                  <a:pt x="0" y="89905"/>
                  <a:pt x="0" y="100116"/>
                </a:cubicBezTo>
                <a:cubicBezTo>
                  <a:pt x="0" y="110322"/>
                  <a:pt x="16250" y="120000"/>
                  <a:pt x="59444" y="120000"/>
                </a:cubicBezTo>
                <a:cubicBezTo>
                  <a:pt x="59488" y="120000"/>
                  <a:pt x="59533" y="120000"/>
                  <a:pt x="59577" y="120000"/>
                </a:cubicBezTo>
                <a:cubicBezTo>
                  <a:pt x="59644" y="120000"/>
                  <a:pt x="59711" y="120000"/>
                  <a:pt x="59777" y="120000"/>
                </a:cubicBezTo>
                <a:cubicBezTo>
                  <a:pt x="60466" y="120000"/>
                  <a:pt x="61161" y="119988"/>
                  <a:pt x="61855" y="119983"/>
                </a:cubicBezTo>
                <a:cubicBezTo>
                  <a:pt x="103272" y="119627"/>
                  <a:pt x="120000" y="110127"/>
                  <a:pt x="120000" y="100116"/>
                </a:cubicBezTo>
                <a:cubicBezTo>
                  <a:pt x="120000" y="89905"/>
                  <a:pt x="109744" y="83416"/>
                  <a:pt x="101661" y="79894"/>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13" name="Google Shape;213;p28"/>
          <p:cNvSpPr/>
          <p:nvPr/>
        </p:nvSpPr>
        <p:spPr>
          <a:xfrm>
            <a:off x="2271701" y="4596192"/>
            <a:ext cx="1094100" cy="1021500"/>
          </a:xfrm>
          <a:custGeom>
            <a:rect b="b" l="l" r="r" t="t"/>
            <a:pathLst>
              <a:path extrusionOk="0" h="120000" w="120000">
                <a:moveTo>
                  <a:pt x="87162" y="108269"/>
                </a:moveTo>
                <a:cubicBezTo>
                  <a:pt x="86677" y="109873"/>
                  <a:pt x="85079" y="110753"/>
                  <a:pt x="83581" y="110230"/>
                </a:cubicBezTo>
                <a:cubicBezTo>
                  <a:pt x="82088" y="109706"/>
                  <a:pt x="81269" y="107985"/>
                  <a:pt x="81754" y="106381"/>
                </a:cubicBezTo>
                <a:cubicBezTo>
                  <a:pt x="82238" y="104777"/>
                  <a:pt x="83837" y="103902"/>
                  <a:pt x="85335" y="104426"/>
                </a:cubicBezTo>
                <a:cubicBezTo>
                  <a:pt x="86828" y="104949"/>
                  <a:pt x="87646" y="106670"/>
                  <a:pt x="87162" y="108269"/>
                </a:cubicBezTo>
                <a:close/>
                <a:moveTo>
                  <a:pt x="97270" y="102181"/>
                </a:moveTo>
                <a:cubicBezTo>
                  <a:pt x="96903" y="100961"/>
                  <a:pt x="95950" y="100638"/>
                  <a:pt x="95321" y="100744"/>
                </a:cubicBezTo>
                <a:lnTo>
                  <a:pt x="90242" y="101502"/>
                </a:lnTo>
                <a:cubicBezTo>
                  <a:pt x="89562" y="100727"/>
                  <a:pt x="88749" y="100087"/>
                  <a:pt x="87841" y="99624"/>
                </a:cubicBezTo>
                <a:lnTo>
                  <a:pt x="86945" y="94210"/>
                </a:lnTo>
                <a:cubicBezTo>
                  <a:pt x="86839" y="93536"/>
                  <a:pt x="86248" y="92662"/>
                  <a:pt x="85068" y="92662"/>
                </a:cubicBezTo>
                <a:lnTo>
                  <a:pt x="83870" y="92662"/>
                </a:lnTo>
                <a:cubicBezTo>
                  <a:pt x="82673" y="92662"/>
                  <a:pt x="82088" y="93536"/>
                  <a:pt x="81988" y="94210"/>
                </a:cubicBezTo>
                <a:lnTo>
                  <a:pt x="81097" y="99624"/>
                </a:lnTo>
                <a:cubicBezTo>
                  <a:pt x="80183" y="100081"/>
                  <a:pt x="79376" y="100722"/>
                  <a:pt x="78691" y="101502"/>
                </a:cubicBezTo>
                <a:lnTo>
                  <a:pt x="73611" y="100738"/>
                </a:lnTo>
                <a:cubicBezTo>
                  <a:pt x="72982" y="100644"/>
                  <a:pt x="72024" y="100972"/>
                  <a:pt x="71662" y="102176"/>
                </a:cubicBezTo>
                <a:lnTo>
                  <a:pt x="71294" y="103401"/>
                </a:lnTo>
                <a:cubicBezTo>
                  <a:pt x="70921" y="104621"/>
                  <a:pt x="71517" y="105484"/>
                  <a:pt x="72080" y="105796"/>
                </a:cubicBezTo>
                <a:lnTo>
                  <a:pt x="76608" y="108386"/>
                </a:lnTo>
                <a:cubicBezTo>
                  <a:pt x="76730" y="109472"/>
                  <a:pt x="77048" y="110497"/>
                  <a:pt x="77521" y="111416"/>
                </a:cubicBezTo>
                <a:lnTo>
                  <a:pt x="75282" y="116368"/>
                </a:lnTo>
                <a:cubicBezTo>
                  <a:pt x="74998" y="116981"/>
                  <a:pt x="74998" y="118056"/>
                  <a:pt x="75950" y="118802"/>
                </a:cubicBezTo>
                <a:lnTo>
                  <a:pt x="76920" y="119559"/>
                </a:lnTo>
                <a:cubicBezTo>
                  <a:pt x="77889" y="120311"/>
                  <a:pt x="78835" y="119972"/>
                  <a:pt x="79292" y="119493"/>
                </a:cubicBezTo>
                <a:lnTo>
                  <a:pt x="82979" y="115677"/>
                </a:lnTo>
                <a:cubicBezTo>
                  <a:pt x="83458" y="115772"/>
                  <a:pt x="83954" y="115828"/>
                  <a:pt x="84466" y="115828"/>
                </a:cubicBezTo>
                <a:cubicBezTo>
                  <a:pt x="84973" y="115828"/>
                  <a:pt x="85469" y="115772"/>
                  <a:pt x="85948" y="115677"/>
                </a:cubicBezTo>
                <a:lnTo>
                  <a:pt x="89640" y="119493"/>
                </a:lnTo>
                <a:cubicBezTo>
                  <a:pt x="90103" y="119972"/>
                  <a:pt x="91049" y="120306"/>
                  <a:pt x="92007" y="119559"/>
                </a:cubicBezTo>
                <a:lnTo>
                  <a:pt x="92976" y="118808"/>
                </a:lnTo>
                <a:cubicBezTo>
                  <a:pt x="93945" y="118050"/>
                  <a:pt x="93940" y="116981"/>
                  <a:pt x="93650" y="116368"/>
                </a:cubicBezTo>
                <a:lnTo>
                  <a:pt x="91406" y="111422"/>
                </a:lnTo>
                <a:cubicBezTo>
                  <a:pt x="91885" y="110503"/>
                  <a:pt x="92202" y="109478"/>
                  <a:pt x="92325" y="108392"/>
                </a:cubicBezTo>
                <a:lnTo>
                  <a:pt x="96853" y="105802"/>
                </a:lnTo>
                <a:cubicBezTo>
                  <a:pt x="97415" y="105479"/>
                  <a:pt x="98006" y="104610"/>
                  <a:pt x="97638" y="103406"/>
                </a:cubicBezTo>
                <a:cubicBezTo>
                  <a:pt x="97638" y="103406"/>
                  <a:pt x="97270" y="102181"/>
                  <a:pt x="97270" y="102181"/>
                </a:cubicBezTo>
                <a:close/>
                <a:moveTo>
                  <a:pt x="107335" y="80430"/>
                </a:moveTo>
                <a:cubicBezTo>
                  <a:pt x="106755" y="82346"/>
                  <a:pt x="104839" y="83399"/>
                  <a:pt x="103052" y="82775"/>
                </a:cubicBezTo>
                <a:cubicBezTo>
                  <a:pt x="101264" y="82146"/>
                  <a:pt x="100284" y="80090"/>
                  <a:pt x="100863" y="78174"/>
                </a:cubicBezTo>
                <a:cubicBezTo>
                  <a:pt x="101442" y="76253"/>
                  <a:pt x="103358" y="75206"/>
                  <a:pt x="105146" y="75829"/>
                </a:cubicBezTo>
                <a:cubicBezTo>
                  <a:pt x="106928" y="76453"/>
                  <a:pt x="107914" y="78514"/>
                  <a:pt x="107335" y="80430"/>
                </a:cubicBezTo>
                <a:close/>
                <a:moveTo>
                  <a:pt x="119860" y="74610"/>
                </a:moveTo>
                <a:lnTo>
                  <a:pt x="119420" y="73150"/>
                </a:lnTo>
                <a:cubicBezTo>
                  <a:pt x="118980" y="71691"/>
                  <a:pt x="117839" y="71301"/>
                  <a:pt x="117087" y="71429"/>
                </a:cubicBezTo>
                <a:lnTo>
                  <a:pt x="111021" y="72337"/>
                </a:lnTo>
                <a:cubicBezTo>
                  <a:pt x="110203" y="71407"/>
                  <a:pt x="109234" y="70644"/>
                  <a:pt x="108148" y="70092"/>
                </a:cubicBezTo>
                <a:lnTo>
                  <a:pt x="107073" y="63620"/>
                </a:lnTo>
                <a:cubicBezTo>
                  <a:pt x="106939" y="62812"/>
                  <a:pt x="106243" y="61765"/>
                  <a:pt x="104828" y="61765"/>
                </a:cubicBezTo>
                <a:lnTo>
                  <a:pt x="103397" y="61765"/>
                </a:lnTo>
                <a:cubicBezTo>
                  <a:pt x="101966" y="61765"/>
                  <a:pt x="101269" y="62812"/>
                  <a:pt x="101147" y="63620"/>
                </a:cubicBezTo>
                <a:lnTo>
                  <a:pt x="100083" y="70087"/>
                </a:lnTo>
                <a:cubicBezTo>
                  <a:pt x="98991" y="70638"/>
                  <a:pt x="98022" y="71401"/>
                  <a:pt x="97204" y="72331"/>
                </a:cubicBezTo>
                <a:lnTo>
                  <a:pt x="91133" y="71429"/>
                </a:lnTo>
                <a:cubicBezTo>
                  <a:pt x="90375" y="71312"/>
                  <a:pt x="89234" y="71702"/>
                  <a:pt x="88799" y="73145"/>
                </a:cubicBezTo>
                <a:lnTo>
                  <a:pt x="88359" y="74610"/>
                </a:lnTo>
                <a:cubicBezTo>
                  <a:pt x="87914" y="76069"/>
                  <a:pt x="88621" y="77099"/>
                  <a:pt x="89301" y="77473"/>
                </a:cubicBezTo>
                <a:lnTo>
                  <a:pt x="94708" y="80564"/>
                </a:lnTo>
                <a:cubicBezTo>
                  <a:pt x="94859" y="81867"/>
                  <a:pt x="95243" y="83093"/>
                  <a:pt x="95806" y="84196"/>
                </a:cubicBezTo>
                <a:lnTo>
                  <a:pt x="93127" y="90111"/>
                </a:lnTo>
                <a:cubicBezTo>
                  <a:pt x="92793" y="90846"/>
                  <a:pt x="92781" y="92133"/>
                  <a:pt x="93929" y="93024"/>
                </a:cubicBezTo>
                <a:lnTo>
                  <a:pt x="95087" y="93926"/>
                </a:lnTo>
                <a:cubicBezTo>
                  <a:pt x="96246" y="94829"/>
                  <a:pt x="97376" y="94428"/>
                  <a:pt x="97922" y="93848"/>
                </a:cubicBezTo>
                <a:lnTo>
                  <a:pt x="102328" y="89281"/>
                </a:lnTo>
                <a:cubicBezTo>
                  <a:pt x="102907" y="89404"/>
                  <a:pt x="103503" y="89465"/>
                  <a:pt x="104110" y="89465"/>
                </a:cubicBezTo>
                <a:cubicBezTo>
                  <a:pt x="104717" y="89465"/>
                  <a:pt x="105307" y="89404"/>
                  <a:pt x="105881" y="89287"/>
                </a:cubicBezTo>
                <a:lnTo>
                  <a:pt x="110297" y="93848"/>
                </a:lnTo>
                <a:cubicBezTo>
                  <a:pt x="110843" y="94417"/>
                  <a:pt x="111979" y="94823"/>
                  <a:pt x="113127" y="93932"/>
                </a:cubicBezTo>
                <a:lnTo>
                  <a:pt x="114285" y="93024"/>
                </a:lnTo>
                <a:cubicBezTo>
                  <a:pt x="115444" y="92122"/>
                  <a:pt x="115438" y="90841"/>
                  <a:pt x="115093" y="90111"/>
                </a:cubicBezTo>
                <a:lnTo>
                  <a:pt x="112408" y="84201"/>
                </a:lnTo>
                <a:cubicBezTo>
                  <a:pt x="112976" y="83098"/>
                  <a:pt x="113355" y="81878"/>
                  <a:pt x="113511" y="80575"/>
                </a:cubicBezTo>
                <a:lnTo>
                  <a:pt x="118919" y="77473"/>
                </a:lnTo>
                <a:cubicBezTo>
                  <a:pt x="119593" y="77094"/>
                  <a:pt x="120300" y="76052"/>
                  <a:pt x="119860" y="74610"/>
                </a:cubicBezTo>
                <a:close/>
                <a:moveTo>
                  <a:pt x="81280" y="85599"/>
                </a:moveTo>
                <a:cubicBezTo>
                  <a:pt x="80696" y="83349"/>
                  <a:pt x="80373" y="80976"/>
                  <a:pt x="80373" y="78520"/>
                </a:cubicBezTo>
                <a:cubicBezTo>
                  <a:pt x="80373" y="73212"/>
                  <a:pt x="81849" y="68271"/>
                  <a:pt x="84383" y="64144"/>
                </a:cubicBezTo>
                <a:cubicBezTo>
                  <a:pt x="84338" y="64099"/>
                  <a:pt x="84271" y="64049"/>
                  <a:pt x="84232" y="64004"/>
                </a:cubicBezTo>
                <a:cubicBezTo>
                  <a:pt x="80902" y="60401"/>
                  <a:pt x="85012" y="56178"/>
                  <a:pt x="85012" y="56178"/>
                </a:cubicBezTo>
                <a:lnTo>
                  <a:pt x="85575" y="55649"/>
                </a:lnTo>
                <a:cubicBezTo>
                  <a:pt x="91194" y="50881"/>
                  <a:pt x="94296" y="43551"/>
                  <a:pt x="94296" y="34634"/>
                </a:cubicBezTo>
                <a:cubicBezTo>
                  <a:pt x="94296" y="20085"/>
                  <a:pt x="84527" y="8293"/>
                  <a:pt x="72481" y="8293"/>
                </a:cubicBezTo>
                <a:cubicBezTo>
                  <a:pt x="60434" y="8293"/>
                  <a:pt x="50671" y="20085"/>
                  <a:pt x="50671" y="34634"/>
                </a:cubicBezTo>
                <a:cubicBezTo>
                  <a:pt x="50671" y="43551"/>
                  <a:pt x="53901" y="51032"/>
                  <a:pt x="59521" y="55794"/>
                </a:cubicBezTo>
                <a:lnTo>
                  <a:pt x="60089" y="56334"/>
                </a:lnTo>
                <a:cubicBezTo>
                  <a:pt x="60089" y="56334"/>
                  <a:pt x="64060" y="60401"/>
                  <a:pt x="60735" y="64004"/>
                </a:cubicBezTo>
                <a:cubicBezTo>
                  <a:pt x="58551" y="66360"/>
                  <a:pt x="48448" y="70672"/>
                  <a:pt x="42651" y="73551"/>
                </a:cubicBezTo>
                <a:cubicBezTo>
                  <a:pt x="36864" y="76437"/>
                  <a:pt x="29523" y="81739"/>
                  <a:pt x="29523" y="90077"/>
                </a:cubicBezTo>
                <a:cubicBezTo>
                  <a:pt x="29523" y="97714"/>
                  <a:pt x="39298" y="104983"/>
                  <a:pt x="64711" y="106152"/>
                </a:cubicBezTo>
                <a:cubicBezTo>
                  <a:pt x="64711" y="106130"/>
                  <a:pt x="64706" y="106102"/>
                  <a:pt x="64706" y="106080"/>
                </a:cubicBezTo>
                <a:cubicBezTo>
                  <a:pt x="64706" y="95631"/>
                  <a:pt x="71913" y="87008"/>
                  <a:pt x="81280" y="85599"/>
                </a:cubicBezTo>
                <a:close/>
                <a:moveTo>
                  <a:pt x="36307" y="66433"/>
                </a:moveTo>
                <a:cubicBezTo>
                  <a:pt x="37165" y="65937"/>
                  <a:pt x="38039" y="65453"/>
                  <a:pt x="38958" y="64996"/>
                </a:cubicBezTo>
                <a:cubicBezTo>
                  <a:pt x="40506" y="64222"/>
                  <a:pt x="42277" y="63392"/>
                  <a:pt x="44154" y="62506"/>
                </a:cubicBezTo>
                <a:cubicBezTo>
                  <a:pt x="45825" y="61721"/>
                  <a:pt x="48237" y="60584"/>
                  <a:pt x="50381" y="59515"/>
                </a:cubicBezTo>
                <a:cubicBezTo>
                  <a:pt x="46098" y="54480"/>
                  <a:pt x="43341" y="48124"/>
                  <a:pt x="42328" y="40956"/>
                </a:cubicBezTo>
                <a:cubicBezTo>
                  <a:pt x="39983" y="39803"/>
                  <a:pt x="37944" y="38689"/>
                  <a:pt x="37215" y="37898"/>
                </a:cubicBezTo>
                <a:cubicBezTo>
                  <a:pt x="34948" y="35447"/>
                  <a:pt x="37749" y="32578"/>
                  <a:pt x="37749" y="32578"/>
                </a:cubicBezTo>
                <a:lnTo>
                  <a:pt x="37733" y="32584"/>
                </a:lnTo>
                <a:cubicBezTo>
                  <a:pt x="41559" y="29342"/>
                  <a:pt x="44060" y="23989"/>
                  <a:pt x="44060" y="17918"/>
                </a:cubicBezTo>
                <a:cubicBezTo>
                  <a:pt x="44060" y="8026"/>
                  <a:pt x="37421" y="0"/>
                  <a:pt x="29223" y="0"/>
                </a:cubicBezTo>
                <a:cubicBezTo>
                  <a:pt x="21030" y="0"/>
                  <a:pt x="14385" y="8026"/>
                  <a:pt x="14385" y="17918"/>
                </a:cubicBezTo>
                <a:cubicBezTo>
                  <a:pt x="14385" y="23989"/>
                  <a:pt x="16892" y="29342"/>
                  <a:pt x="20712" y="32584"/>
                </a:cubicBezTo>
                <a:lnTo>
                  <a:pt x="20701" y="32578"/>
                </a:lnTo>
                <a:cubicBezTo>
                  <a:pt x="20701" y="32578"/>
                  <a:pt x="23497" y="35447"/>
                  <a:pt x="21230" y="37898"/>
                </a:cubicBezTo>
                <a:cubicBezTo>
                  <a:pt x="19749" y="39507"/>
                  <a:pt x="12871" y="42437"/>
                  <a:pt x="8933" y="44398"/>
                </a:cubicBezTo>
                <a:cubicBezTo>
                  <a:pt x="4995" y="46353"/>
                  <a:pt x="0" y="49968"/>
                  <a:pt x="0" y="55638"/>
                </a:cubicBezTo>
                <a:cubicBezTo>
                  <a:pt x="0" y="61308"/>
                  <a:pt x="7914" y="66683"/>
                  <a:pt x="28955" y="66683"/>
                </a:cubicBezTo>
                <a:cubicBezTo>
                  <a:pt x="28978" y="66683"/>
                  <a:pt x="29000" y="66683"/>
                  <a:pt x="29022" y="66683"/>
                </a:cubicBezTo>
                <a:cubicBezTo>
                  <a:pt x="29050" y="66683"/>
                  <a:pt x="29083" y="66683"/>
                  <a:pt x="29117" y="66683"/>
                </a:cubicBezTo>
                <a:cubicBezTo>
                  <a:pt x="29451" y="66683"/>
                  <a:pt x="29791" y="66678"/>
                  <a:pt x="30130" y="66678"/>
                </a:cubicBezTo>
                <a:cubicBezTo>
                  <a:pt x="32336" y="66656"/>
                  <a:pt x="34385" y="66567"/>
                  <a:pt x="36307" y="66433"/>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14" name="Google Shape;214;p28"/>
          <p:cNvSpPr/>
          <p:nvPr/>
        </p:nvSpPr>
        <p:spPr>
          <a:xfrm>
            <a:off x="4053127" y="4650906"/>
            <a:ext cx="948300" cy="912000"/>
          </a:xfrm>
          <a:custGeom>
            <a:rect b="b" l="l" r="r" t="t"/>
            <a:pathLst>
              <a:path extrusionOk="0" h="120000" w="120000">
                <a:moveTo>
                  <a:pt x="106155" y="107999"/>
                </a:moveTo>
                <a:cubicBezTo>
                  <a:pt x="106155" y="109893"/>
                  <a:pt x="105005" y="111599"/>
                  <a:pt x="102694" y="111599"/>
                </a:cubicBezTo>
                <a:cubicBezTo>
                  <a:pt x="100388" y="111599"/>
                  <a:pt x="99233" y="109893"/>
                  <a:pt x="99233" y="107999"/>
                </a:cubicBezTo>
                <a:lnTo>
                  <a:pt x="99233" y="100799"/>
                </a:lnTo>
                <a:cubicBezTo>
                  <a:pt x="99233" y="98904"/>
                  <a:pt x="100388" y="97198"/>
                  <a:pt x="102694" y="97198"/>
                </a:cubicBezTo>
                <a:cubicBezTo>
                  <a:pt x="105005" y="97198"/>
                  <a:pt x="106155" y="98904"/>
                  <a:pt x="106155" y="100799"/>
                </a:cubicBezTo>
                <a:cubicBezTo>
                  <a:pt x="106155" y="100799"/>
                  <a:pt x="106155" y="107999"/>
                  <a:pt x="106155" y="107999"/>
                </a:cubicBezTo>
                <a:close/>
                <a:moveTo>
                  <a:pt x="85388" y="88798"/>
                </a:moveTo>
                <a:lnTo>
                  <a:pt x="85388" y="109199"/>
                </a:lnTo>
                <a:cubicBezTo>
                  <a:pt x="85388" y="115199"/>
                  <a:pt x="90000" y="120000"/>
                  <a:pt x="95766" y="120000"/>
                </a:cubicBezTo>
                <a:lnTo>
                  <a:pt x="109616" y="120000"/>
                </a:lnTo>
                <a:cubicBezTo>
                  <a:pt x="115327" y="120005"/>
                  <a:pt x="120000" y="115199"/>
                  <a:pt x="120000" y="109171"/>
                </a:cubicBezTo>
                <a:lnTo>
                  <a:pt x="120000" y="88798"/>
                </a:lnTo>
                <a:cubicBezTo>
                  <a:pt x="120000" y="88798"/>
                  <a:pt x="85388" y="88798"/>
                  <a:pt x="85388" y="88798"/>
                </a:cubicBezTo>
                <a:close/>
                <a:moveTo>
                  <a:pt x="93461" y="80398"/>
                </a:moveTo>
                <a:cubicBezTo>
                  <a:pt x="93461" y="79203"/>
                  <a:pt x="94633" y="77998"/>
                  <a:pt x="95772" y="77998"/>
                </a:cubicBezTo>
                <a:lnTo>
                  <a:pt x="109616" y="77998"/>
                </a:lnTo>
                <a:cubicBezTo>
                  <a:pt x="110755" y="77998"/>
                  <a:pt x="111927" y="79198"/>
                  <a:pt x="111927" y="80398"/>
                </a:cubicBezTo>
                <a:lnTo>
                  <a:pt x="111927" y="86398"/>
                </a:lnTo>
                <a:lnTo>
                  <a:pt x="117694" y="86398"/>
                </a:lnTo>
                <a:lnTo>
                  <a:pt x="117694" y="79198"/>
                </a:lnTo>
                <a:cubicBezTo>
                  <a:pt x="117694" y="75620"/>
                  <a:pt x="115338" y="71997"/>
                  <a:pt x="111927" y="71997"/>
                </a:cubicBezTo>
                <a:lnTo>
                  <a:pt x="93466" y="71997"/>
                </a:lnTo>
                <a:cubicBezTo>
                  <a:pt x="90050" y="71997"/>
                  <a:pt x="87694" y="75620"/>
                  <a:pt x="87694" y="79198"/>
                </a:cubicBezTo>
                <a:lnTo>
                  <a:pt x="87694" y="86398"/>
                </a:lnTo>
                <a:lnTo>
                  <a:pt x="93461" y="86398"/>
                </a:lnTo>
                <a:cubicBezTo>
                  <a:pt x="93461" y="86398"/>
                  <a:pt x="93461" y="80398"/>
                  <a:pt x="93461" y="80398"/>
                </a:cubicBezTo>
                <a:close/>
                <a:moveTo>
                  <a:pt x="78600" y="70358"/>
                </a:moveTo>
                <a:cubicBezTo>
                  <a:pt x="72127" y="67364"/>
                  <a:pt x="63977" y="63747"/>
                  <a:pt x="61944" y="61591"/>
                </a:cubicBezTo>
                <a:cubicBezTo>
                  <a:pt x="58172" y="57608"/>
                  <a:pt x="62827" y="52941"/>
                  <a:pt x="62827" y="52941"/>
                </a:cubicBezTo>
                <a:lnTo>
                  <a:pt x="62805" y="52952"/>
                </a:lnTo>
                <a:cubicBezTo>
                  <a:pt x="69172" y="47685"/>
                  <a:pt x="73338" y="38985"/>
                  <a:pt x="73338" y="29118"/>
                </a:cubicBezTo>
                <a:cubicBezTo>
                  <a:pt x="73338" y="13033"/>
                  <a:pt x="62283" y="0"/>
                  <a:pt x="48644" y="0"/>
                </a:cubicBezTo>
                <a:cubicBezTo>
                  <a:pt x="34994" y="0"/>
                  <a:pt x="23944" y="13033"/>
                  <a:pt x="23944" y="29118"/>
                </a:cubicBezTo>
                <a:cubicBezTo>
                  <a:pt x="23944" y="38985"/>
                  <a:pt x="28111" y="47685"/>
                  <a:pt x="34472" y="52952"/>
                </a:cubicBezTo>
                <a:lnTo>
                  <a:pt x="34455" y="52941"/>
                </a:lnTo>
                <a:cubicBezTo>
                  <a:pt x="34455" y="52941"/>
                  <a:pt x="39111" y="57608"/>
                  <a:pt x="35338" y="61591"/>
                </a:cubicBezTo>
                <a:cubicBezTo>
                  <a:pt x="32866" y="64202"/>
                  <a:pt x="21427" y="68964"/>
                  <a:pt x="14866" y="72153"/>
                </a:cubicBezTo>
                <a:cubicBezTo>
                  <a:pt x="8316" y="75336"/>
                  <a:pt x="0" y="81198"/>
                  <a:pt x="0" y="90420"/>
                </a:cubicBezTo>
                <a:cubicBezTo>
                  <a:pt x="0" y="99637"/>
                  <a:pt x="13177" y="108377"/>
                  <a:pt x="48188" y="108377"/>
                </a:cubicBezTo>
                <a:lnTo>
                  <a:pt x="48461" y="108377"/>
                </a:lnTo>
                <a:cubicBezTo>
                  <a:pt x="49022" y="108377"/>
                  <a:pt x="49583" y="108366"/>
                  <a:pt x="50144" y="108360"/>
                </a:cubicBezTo>
                <a:cubicBezTo>
                  <a:pt x="60316" y="108266"/>
                  <a:pt x="68644" y="107404"/>
                  <a:pt x="75322" y="106004"/>
                </a:cubicBezTo>
                <a:cubicBezTo>
                  <a:pt x="75272" y="105382"/>
                  <a:pt x="75244" y="104754"/>
                  <a:pt x="75244" y="104115"/>
                </a:cubicBezTo>
                <a:lnTo>
                  <a:pt x="75244" y="82831"/>
                </a:lnTo>
                <a:cubicBezTo>
                  <a:pt x="75244" y="78264"/>
                  <a:pt x="76472" y="73992"/>
                  <a:pt x="78600" y="70358"/>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15" name="Google Shape;215;p28"/>
          <p:cNvSpPr/>
          <p:nvPr/>
        </p:nvSpPr>
        <p:spPr>
          <a:xfrm>
            <a:off x="2235225" y="1240401"/>
            <a:ext cx="1167300" cy="1149000"/>
          </a:xfrm>
          <a:custGeom>
            <a:rect b="b" l="l" r="r" t="t"/>
            <a:pathLst>
              <a:path extrusionOk="0" h="120000" w="120000">
                <a:moveTo>
                  <a:pt x="58127" y="72383"/>
                </a:moveTo>
                <a:lnTo>
                  <a:pt x="19688" y="72383"/>
                </a:lnTo>
                <a:cubicBezTo>
                  <a:pt x="17905" y="72383"/>
                  <a:pt x="16877" y="71427"/>
                  <a:pt x="16877" y="69522"/>
                </a:cubicBezTo>
                <a:cubicBezTo>
                  <a:pt x="16877" y="67616"/>
                  <a:pt x="17905" y="66666"/>
                  <a:pt x="19688" y="66666"/>
                </a:cubicBezTo>
                <a:lnTo>
                  <a:pt x="58127" y="66666"/>
                </a:lnTo>
                <a:cubicBezTo>
                  <a:pt x="59911" y="66666"/>
                  <a:pt x="60938" y="67616"/>
                  <a:pt x="60938" y="69522"/>
                </a:cubicBezTo>
                <a:cubicBezTo>
                  <a:pt x="60938" y="71427"/>
                  <a:pt x="59911" y="72383"/>
                  <a:pt x="58127" y="72383"/>
                </a:cubicBezTo>
                <a:close/>
                <a:moveTo>
                  <a:pt x="58127" y="84761"/>
                </a:moveTo>
                <a:lnTo>
                  <a:pt x="19688" y="84761"/>
                </a:lnTo>
                <a:cubicBezTo>
                  <a:pt x="17905" y="84761"/>
                  <a:pt x="16877" y="83811"/>
                  <a:pt x="16877" y="81905"/>
                </a:cubicBezTo>
                <a:cubicBezTo>
                  <a:pt x="16877" y="80105"/>
                  <a:pt x="17905" y="79050"/>
                  <a:pt x="19688" y="79050"/>
                </a:cubicBezTo>
                <a:lnTo>
                  <a:pt x="58127" y="79050"/>
                </a:lnTo>
                <a:cubicBezTo>
                  <a:pt x="59911" y="79050"/>
                  <a:pt x="60938" y="80105"/>
                  <a:pt x="60938" y="81905"/>
                </a:cubicBezTo>
                <a:cubicBezTo>
                  <a:pt x="60938" y="83811"/>
                  <a:pt x="59911" y="84761"/>
                  <a:pt x="58127" y="84761"/>
                </a:cubicBezTo>
                <a:close/>
                <a:moveTo>
                  <a:pt x="58127" y="98094"/>
                </a:moveTo>
                <a:lnTo>
                  <a:pt x="19688" y="98094"/>
                </a:lnTo>
                <a:cubicBezTo>
                  <a:pt x="17905" y="98094"/>
                  <a:pt x="16877" y="97144"/>
                  <a:pt x="16877" y="95238"/>
                </a:cubicBezTo>
                <a:cubicBezTo>
                  <a:pt x="16877" y="93333"/>
                  <a:pt x="17905" y="92383"/>
                  <a:pt x="19688" y="92383"/>
                </a:cubicBezTo>
                <a:lnTo>
                  <a:pt x="58127" y="92383"/>
                </a:lnTo>
                <a:cubicBezTo>
                  <a:pt x="59911" y="92383"/>
                  <a:pt x="60938" y="93438"/>
                  <a:pt x="60938" y="95238"/>
                </a:cubicBezTo>
                <a:cubicBezTo>
                  <a:pt x="60938" y="97144"/>
                  <a:pt x="59911" y="98094"/>
                  <a:pt x="58127" y="98094"/>
                </a:cubicBezTo>
                <a:close/>
                <a:moveTo>
                  <a:pt x="41250" y="37144"/>
                </a:moveTo>
                <a:cubicBezTo>
                  <a:pt x="40433" y="37144"/>
                  <a:pt x="38438" y="37144"/>
                  <a:pt x="38438" y="37144"/>
                </a:cubicBezTo>
                <a:cubicBezTo>
                  <a:pt x="16877" y="38094"/>
                  <a:pt x="0" y="57144"/>
                  <a:pt x="0" y="79050"/>
                </a:cubicBezTo>
                <a:lnTo>
                  <a:pt x="0" y="120000"/>
                </a:lnTo>
                <a:lnTo>
                  <a:pt x="41250" y="120000"/>
                </a:lnTo>
                <a:cubicBezTo>
                  <a:pt x="63750" y="120000"/>
                  <a:pt x="80627" y="102855"/>
                  <a:pt x="81561" y="80950"/>
                </a:cubicBezTo>
                <a:cubicBezTo>
                  <a:pt x="81588" y="80327"/>
                  <a:pt x="81561" y="79677"/>
                  <a:pt x="81561" y="79050"/>
                </a:cubicBezTo>
                <a:cubicBezTo>
                  <a:pt x="81561" y="56266"/>
                  <a:pt x="63822" y="37144"/>
                  <a:pt x="41250" y="37144"/>
                </a:cubicBezTo>
                <a:close/>
                <a:moveTo>
                  <a:pt x="78750" y="0"/>
                </a:moveTo>
                <a:cubicBezTo>
                  <a:pt x="60000" y="0"/>
                  <a:pt x="45938" y="11427"/>
                  <a:pt x="40311" y="28572"/>
                </a:cubicBezTo>
                <a:cubicBezTo>
                  <a:pt x="40561" y="28566"/>
                  <a:pt x="41000" y="28572"/>
                  <a:pt x="41250" y="28572"/>
                </a:cubicBezTo>
                <a:cubicBezTo>
                  <a:pt x="68511" y="28572"/>
                  <a:pt x="90000" y="51427"/>
                  <a:pt x="90000" y="79050"/>
                </a:cubicBezTo>
                <a:cubicBezTo>
                  <a:pt x="90000" y="80000"/>
                  <a:pt x="90000" y="81905"/>
                  <a:pt x="90000" y="82855"/>
                </a:cubicBezTo>
                <a:lnTo>
                  <a:pt x="120000" y="82855"/>
                </a:lnTo>
                <a:lnTo>
                  <a:pt x="120000" y="40950"/>
                </a:lnTo>
                <a:cubicBezTo>
                  <a:pt x="120000" y="18172"/>
                  <a:pt x="101322" y="0"/>
                  <a:pt x="78750" y="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nvGrpSpPr>
          <p:cNvPr id="216" name="Google Shape;216;p28"/>
          <p:cNvGrpSpPr/>
          <p:nvPr/>
        </p:nvGrpSpPr>
        <p:grpSpPr>
          <a:xfrm>
            <a:off x="4034889" y="1422781"/>
            <a:ext cx="984794" cy="793319"/>
            <a:chOff x="0" y="0"/>
            <a:chExt cx="1928700" cy="1553700"/>
          </a:xfrm>
        </p:grpSpPr>
        <p:sp>
          <p:nvSpPr>
            <p:cNvPr id="217" name="Google Shape;217;p28"/>
            <p:cNvSpPr/>
            <p:nvPr/>
          </p:nvSpPr>
          <p:spPr>
            <a:xfrm>
              <a:off x="285750" y="857250"/>
              <a:ext cx="390600" cy="430200"/>
            </a:xfrm>
            <a:custGeom>
              <a:rect b="b" l="l" r="r" t="t"/>
              <a:pathLst>
                <a:path extrusionOk="0" h="120000" w="120000">
                  <a:moveTo>
                    <a:pt x="59450" y="120000"/>
                  </a:moveTo>
                  <a:lnTo>
                    <a:pt x="59783" y="120000"/>
                  </a:lnTo>
                  <a:cubicBezTo>
                    <a:pt x="60472" y="120000"/>
                    <a:pt x="60916" y="120005"/>
                    <a:pt x="61605" y="120000"/>
                  </a:cubicBezTo>
                  <a:cubicBezTo>
                    <a:pt x="103022" y="119655"/>
                    <a:pt x="120000" y="107677"/>
                    <a:pt x="120000" y="97971"/>
                  </a:cubicBezTo>
                  <a:cubicBezTo>
                    <a:pt x="120000" y="88076"/>
                    <a:pt x="109738" y="81320"/>
                    <a:pt x="101655" y="77909"/>
                  </a:cubicBezTo>
                  <a:cubicBezTo>
                    <a:pt x="93572" y="74481"/>
                    <a:pt x="79455" y="69142"/>
                    <a:pt x="76405" y="66336"/>
                  </a:cubicBezTo>
                  <a:cubicBezTo>
                    <a:pt x="71755" y="62063"/>
                    <a:pt x="77500" y="56935"/>
                    <a:pt x="77500" y="56935"/>
                  </a:cubicBezTo>
                  <a:lnTo>
                    <a:pt x="77472" y="56891"/>
                  </a:lnTo>
                  <a:cubicBezTo>
                    <a:pt x="85322" y="51235"/>
                    <a:pt x="90466" y="41863"/>
                    <a:pt x="90466" y="31273"/>
                  </a:cubicBezTo>
                  <a:cubicBezTo>
                    <a:pt x="90466" y="14006"/>
                    <a:pt x="76833" y="0"/>
                    <a:pt x="60005" y="0"/>
                  </a:cubicBezTo>
                  <a:cubicBezTo>
                    <a:pt x="43172" y="0"/>
                    <a:pt x="29533" y="13989"/>
                    <a:pt x="29533" y="31251"/>
                  </a:cubicBezTo>
                  <a:cubicBezTo>
                    <a:pt x="29533" y="41840"/>
                    <a:pt x="34672" y="51180"/>
                    <a:pt x="42522" y="56835"/>
                  </a:cubicBezTo>
                  <a:lnTo>
                    <a:pt x="42500" y="56824"/>
                  </a:lnTo>
                  <a:cubicBezTo>
                    <a:pt x="42500" y="56824"/>
                    <a:pt x="48244" y="61836"/>
                    <a:pt x="43588" y="66108"/>
                  </a:cubicBezTo>
                  <a:cubicBezTo>
                    <a:pt x="40544" y="68914"/>
                    <a:pt x="26433" y="74025"/>
                    <a:pt x="18344" y="77448"/>
                  </a:cubicBezTo>
                  <a:cubicBezTo>
                    <a:pt x="10250" y="80859"/>
                    <a:pt x="0" y="88993"/>
                    <a:pt x="0" y="98887"/>
                  </a:cubicBezTo>
                  <a:cubicBezTo>
                    <a:pt x="0" y="108782"/>
                    <a:pt x="16244" y="120000"/>
                    <a:pt x="59450" y="12000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218" name="Google Shape;218;p28"/>
            <p:cNvSpPr/>
            <p:nvPr/>
          </p:nvSpPr>
          <p:spPr>
            <a:xfrm>
              <a:off x="0" y="0"/>
              <a:ext cx="1928700" cy="1553700"/>
            </a:xfrm>
            <a:custGeom>
              <a:rect b="b" l="l" r="r" t="t"/>
              <a:pathLst>
                <a:path extrusionOk="0" h="120000" w="120000">
                  <a:moveTo>
                    <a:pt x="110000" y="17011"/>
                  </a:moveTo>
                  <a:cubicBezTo>
                    <a:pt x="107544" y="17011"/>
                    <a:pt x="105555" y="14538"/>
                    <a:pt x="105555" y="11494"/>
                  </a:cubicBezTo>
                  <a:cubicBezTo>
                    <a:pt x="105555" y="8444"/>
                    <a:pt x="107544" y="5977"/>
                    <a:pt x="110000" y="5977"/>
                  </a:cubicBezTo>
                  <a:cubicBezTo>
                    <a:pt x="112455" y="5977"/>
                    <a:pt x="114444" y="8444"/>
                    <a:pt x="114444" y="11494"/>
                  </a:cubicBezTo>
                  <a:cubicBezTo>
                    <a:pt x="114444" y="14538"/>
                    <a:pt x="112455" y="17011"/>
                    <a:pt x="110000" y="17011"/>
                  </a:cubicBezTo>
                  <a:close/>
                  <a:moveTo>
                    <a:pt x="96666" y="17011"/>
                  </a:moveTo>
                  <a:cubicBezTo>
                    <a:pt x="94211" y="17011"/>
                    <a:pt x="92222" y="14538"/>
                    <a:pt x="92222" y="11494"/>
                  </a:cubicBezTo>
                  <a:cubicBezTo>
                    <a:pt x="92222" y="8444"/>
                    <a:pt x="94211" y="5977"/>
                    <a:pt x="96666" y="5977"/>
                  </a:cubicBezTo>
                  <a:cubicBezTo>
                    <a:pt x="99122" y="5977"/>
                    <a:pt x="101111" y="8444"/>
                    <a:pt x="101111" y="11494"/>
                  </a:cubicBezTo>
                  <a:cubicBezTo>
                    <a:pt x="101111" y="14538"/>
                    <a:pt x="99122" y="17011"/>
                    <a:pt x="96666" y="17011"/>
                  </a:cubicBezTo>
                  <a:close/>
                  <a:moveTo>
                    <a:pt x="66666" y="96550"/>
                  </a:moveTo>
                  <a:cubicBezTo>
                    <a:pt x="66350" y="96561"/>
                    <a:pt x="65844" y="96550"/>
                    <a:pt x="65533" y="96550"/>
                  </a:cubicBezTo>
                  <a:lnTo>
                    <a:pt x="65383" y="96550"/>
                  </a:lnTo>
                  <a:cubicBezTo>
                    <a:pt x="62222" y="96550"/>
                    <a:pt x="58888" y="96550"/>
                    <a:pt x="55555" y="94644"/>
                  </a:cubicBezTo>
                  <a:lnTo>
                    <a:pt x="55555" y="65972"/>
                  </a:lnTo>
                  <a:cubicBezTo>
                    <a:pt x="56666" y="65233"/>
                    <a:pt x="57688" y="64555"/>
                    <a:pt x="58116" y="64016"/>
                  </a:cubicBezTo>
                  <a:cubicBezTo>
                    <a:pt x="60227" y="61361"/>
                    <a:pt x="57650" y="58250"/>
                    <a:pt x="57650" y="58250"/>
                  </a:cubicBezTo>
                  <a:lnTo>
                    <a:pt x="57677" y="58261"/>
                  </a:lnTo>
                  <a:cubicBezTo>
                    <a:pt x="54116" y="54744"/>
                    <a:pt x="51783" y="48944"/>
                    <a:pt x="51783" y="42361"/>
                  </a:cubicBezTo>
                  <a:cubicBezTo>
                    <a:pt x="51783" y="31638"/>
                    <a:pt x="57983" y="22944"/>
                    <a:pt x="65627" y="22944"/>
                  </a:cubicBezTo>
                  <a:cubicBezTo>
                    <a:pt x="73272" y="22944"/>
                    <a:pt x="79472" y="31638"/>
                    <a:pt x="79472" y="42361"/>
                  </a:cubicBezTo>
                  <a:cubicBezTo>
                    <a:pt x="79472" y="48944"/>
                    <a:pt x="77133" y="54744"/>
                    <a:pt x="73566" y="58261"/>
                  </a:cubicBezTo>
                  <a:lnTo>
                    <a:pt x="73583" y="58250"/>
                  </a:lnTo>
                  <a:cubicBezTo>
                    <a:pt x="73583" y="58250"/>
                    <a:pt x="70972" y="61361"/>
                    <a:pt x="73088" y="64016"/>
                  </a:cubicBezTo>
                  <a:cubicBezTo>
                    <a:pt x="74472" y="65761"/>
                    <a:pt x="80883" y="68933"/>
                    <a:pt x="84555" y="71061"/>
                  </a:cubicBezTo>
                  <a:cubicBezTo>
                    <a:pt x="88227" y="73183"/>
                    <a:pt x="92888" y="77427"/>
                    <a:pt x="92888" y="83577"/>
                  </a:cubicBezTo>
                  <a:cubicBezTo>
                    <a:pt x="92888" y="89611"/>
                    <a:pt x="85477" y="96338"/>
                    <a:pt x="66666" y="96550"/>
                  </a:cubicBezTo>
                  <a:close/>
                  <a:moveTo>
                    <a:pt x="48888" y="108966"/>
                  </a:moveTo>
                  <a:lnTo>
                    <a:pt x="25555" y="108966"/>
                  </a:lnTo>
                  <a:cubicBezTo>
                    <a:pt x="16411" y="108966"/>
                    <a:pt x="8888" y="99772"/>
                    <a:pt x="8888" y="87355"/>
                  </a:cubicBezTo>
                  <a:lnTo>
                    <a:pt x="8888" y="59311"/>
                  </a:lnTo>
                  <a:lnTo>
                    <a:pt x="48888" y="59311"/>
                  </a:lnTo>
                  <a:cubicBezTo>
                    <a:pt x="48888" y="59311"/>
                    <a:pt x="48888" y="108966"/>
                    <a:pt x="48888" y="108966"/>
                  </a:cubicBezTo>
                  <a:close/>
                  <a:moveTo>
                    <a:pt x="0" y="0"/>
                  </a:moveTo>
                  <a:lnTo>
                    <a:pt x="0" y="87355"/>
                  </a:lnTo>
                  <a:cubicBezTo>
                    <a:pt x="0" y="105288"/>
                    <a:pt x="10994" y="120000"/>
                    <a:pt x="25555" y="120000"/>
                  </a:cubicBezTo>
                  <a:lnTo>
                    <a:pt x="120000" y="120000"/>
                  </a:lnTo>
                  <a:lnTo>
                    <a:pt x="120000" y="0"/>
                  </a:lnTo>
                  <a:cubicBezTo>
                    <a:pt x="120000" y="0"/>
                    <a:pt x="0" y="0"/>
                    <a:pt x="0" y="0"/>
                  </a:cubicBezTo>
                  <a:close/>
                </a:path>
              </a:pathLst>
            </a:custGeom>
            <a:solidFill>
              <a:srgbClr val="214E7C"/>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219" name="Google Shape;219;p28"/>
          <p:cNvSpPr/>
          <p:nvPr/>
        </p:nvSpPr>
        <p:spPr>
          <a:xfrm>
            <a:off x="5869308" y="1532097"/>
            <a:ext cx="754110" cy="565596"/>
          </a:xfrm>
          <a:custGeom>
            <a:rect b="b" l="l" r="r" t="t"/>
            <a:pathLst>
              <a:path extrusionOk="0" h="21600" w="21600">
                <a:moveTo>
                  <a:pt x="15646" y="9509"/>
                </a:moveTo>
                <a:lnTo>
                  <a:pt x="19800" y="5020"/>
                </a:lnTo>
                <a:lnTo>
                  <a:pt x="19800" y="16237"/>
                </a:lnTo>
                <a:cubicBezTo>
                  <a:pt x="19800" y="16237"/>
                  <a:pt x="15646" y="9509"/>
                  <a:pt x="15646" y="9509"/>
                </a:cubicBezTo>
                <a:close/>
                <a:moveTo>
                  <a:pt x="7358" y="11026"/>
                </a:moveTo>
                <a:lnTo>
                  <a:pt x="10800" y="14744"/>
                </a:lnTo>
                <a:lnTo>
                  <a:pt x="14247" y="11020"/>
                </a:lnTo>
                <a:lnTo>
                  <a:pt x="19298" y="19200"/>
                </a:lnTo>
                <a:lnTo>
                  <a:pt x="2397" y="19200"/>
                </a:lnTo>
                <a:cubicBezTo>
                  <a:pt x="2397" y="19200"/>
                  <a:pt x="7358" y="11026"/>
                  <a:pt x="7358" y="11026"/>
                </a:cubicBezTo>
                <a:close/>
                <a:moveTo>
                  <a:pt x="2234" y="2400"/>
                </a:moveTo>
                <a:lnTo>
                  <a:pt x="19365" y="2400"/>
                </a:lnTo>
                <a:lnTo>
                  <a:pt x="10800" y="11656"/>
                </a:lnTo>
                <a:cubicBezTo>
                  <a:pt x="10800" y="11656"/>
                  <a:pt x="2234" y="2400"/>
                  <a:pt x="2234" y="2400"/>
                </a:cubicBezTo>
                <a:close/>
                <a:moveTo>
                  <a:pt x="5961" y="9515"/>
                </a:moveTo>
                <a:lnTo>
                  <a:pt x="1800" y="16369"/>
                </a:lnTo>
                <a:lnTo>
                  <a:pt x="1800" y="5020"/>
                </a:lnTo>
                <a:cubicBezTo>
                  <a:pt x="1800" y="5020"/>
                  <a:pt x="5961" y="9515"/>
                  <a:pt x="5961" y="9515"/>
                </a:cubicBezTo>
                <a:close/>
                <a:moveTo>
                  <a:pt x="0" y="0"/>
                </a:moveTo>
                <a:lnTo>
                  <a:pt x="0" y="21600"/>
                </a:lnTo>
                <a:lnTo>
                  <a:pt x="21600" y="21600"/>
                </a:lnTo>
                <a:lnTo>
                  <a:pt x="21600" y="0"/>
                </a:lnTo>
                <a:cubicBezTo>
                  <a:pt x="21600" y="0"/>
                  <a:pt x="0" y="0"/>
                  <a:pt x="0" y="0"/>
                </a:cubicBezTo>
                <a:close/>
              </a:path>
            </a:pathLst>
          </a:custGeom>
          <a:solidFill>
            <a:srgbClr val="214E7C"/>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20" name="Google Shape;220;p28"/>
          <p:cNvSpPr/>
          <p:nvPr/>
        </p:nvSpPr>
        <p:spPr>
          <a:xfrm>
            <a:off x="7677028" y="3005700"/>
            <a:ext cx="552848" cy="737126"/>
          </a:xfrm>
          <a:custGeom>
            <a:rect b="b" l="l" r="r" t="t"/>
            <a:pathLst>
              <a:path extrusionOk="0" h="21439" w="20249">
                <a:moveTo>
                  <a:pt x="19794" y="19208"/>
                </a:moveTo>
                <a:cubicBezTo>
                  <a:pt x="20925" y="20226"/>
                  <a:pt x="19783" y="21600"/>
                  <a:pt x="18165" y="21424"/>
                </a:cubicBezTo>
                <a:cubicBezTo>
                  <a:pt x="16146" y="21205"/>
                  <a:pt x="14525" y="19904"/>
                  <a:pt x="10126" y="19904"/>
                </a:cubicBezTo>
                <a:cubicBezTo>
                  <a:pt x="5726" y="19904"/>
                  <a:pt x="4105" y="21206"/>
                  <a:pt x="2086" y="21424"/>
                </a:cubicBezTo>
                <a:cubicBezTo>
                  <a:pt x="467" y="21600"/>
                  <a:pt x="-675" y="20225"/>
                  <a:pt x="457" y="19208"/>
                </a:cubicBezTo>
                <a:lnTo>
                  <a:pt x="3600" y="16375"/>
                </a:lnTo>
                <a:cubicBezTo>
                  <a:pt x="5498" y="17315"/>
                  <a:pt x="7728" y="17867"/>
                  <a:pt x="10124" y="17867"/>
                </a:cubicBezTo>
                <a:cubicBezTo>
                  <a:pt x="12521" y="17867"/>
                  <a:pt x="14751" y="17314"/>
                  <a:pt x="16649" y="16374"/>
                </a:cubicBezTo>
                <a:cubicBezTo>
                  <a:pt x="16649" y="16374"/>
                  <a:pt x="19794" y="19208"/>
                  <a:pt x="19794" y="19208"/>
                </a:cubicBezTo>
                <a:close/>
                <a:moveTo>
                  <a:pt x="12374" y="8040"/>
                </a:moveTo>
                <a:cubicBezTo>
                  <a:pt x="12374" y="9025"/>
                  <a:pt x="11366" y="9827"/>
                  <a:pt x="10124" y="9827"/>
                </a:cubicBezTo>
                <a:cubicBezTo>
                  <a:pt x="8884" y="9827"/>
                  <a:pt x="7875" y="9025"/>
                  <a:pt x="7875" y="8040"/>
                </a:cubicBezTo>
                <a:cubicBezTo>
                  <a:pt x="7875" y="7055"/>
                  <a:pt x="8884" y="6253"/>
                  <a:pt x="10124" y="6253"/>
                </a:cubicBezTo>
                <a:cubicBezTo>
                  <a:pt x="11366" y="6253"/>
                  <a:pt x="12374" y="7055"/>
                  <a:pt x="12374" y="8040"/>
                </a:cubicBezTo>
                <a:close/>
                <a:moveTo>
                  <a:pt x="10124" y="11613"/>
                </a:moveTo>
                <a:cubicBezTo>
                  <a:pt x="7639" y="11613"/>
                  <a:pt x="5625" y="10013"/>
                  <a:pt x="5625" y="8040"/>
                </a:cubicBezTo>
                <a:cubicBezTo>
                  <a:pt x="5625" y="6067"/>
                  <a:pt x="7639" y="4467"/>
                  <a:pt x="10124" y="4467"/>
                </a:cubicBezTo>
                <a:cubicBezTo>
                  <a:pt x="12609" y="4467"/>
                  <a:pt x="14624" y="6067"/>
                  <a:pt x="14624" y="8040"/>
                </a:cubicBezTo>
                <a:cubicBezTo>
                  <a:pt x="14624" y="10013"/>
                  <a:pt x="12609" y="11613"/>
                  <a:pt x="10124" y="11613"/>
                </a:cubicBezTo>
                <a:close/>
                <a:moveTo>
                  <a:pt x="10124" y="0"/>
                </a:moveTo>
                <a:cubicBezTo>
                  <a:pt x="4532" y="0"/>
                  <a:pt x="0" y="3600"/>
                  <a:pt x="0" y="8040"/>
                </a:cubicBezTo>
                <a:cubicBezTo>
                  <a:pt x="0" y="12481"/>
                  <a:pt x="4532" y="16080"/>
                  <a:pt x="10124" y="16080"/>
                </a:cubicBezTo>
                <a:cubicBezTo>
                  <a:pt x="15717" y="16080"/>
                  <a:pt x="20249" y="12480"/>
                  <a:pt x="20249" y="8040"/>
                </a:cubicBezTo>
                <a:cubicBezTo>
                  <a:pt x="20249" y="3600"/>
                  <a:pt x="15717" y="0"/>
                  <a:pt x="10124" y="0"/>
                </a:cubicBezTo>
                <a:close/>
              </a:path>
            </a:pathLst>
          </a:custGeom>
          <a:solidFill>
            <a:srgbClr val="214E7C"/>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21" name="Google Shape;221;p28"/>
          <p:cNvSpPr/>
          <p:nvPr/>
        </p:nvSpPr>
        <p:spPr>
          <a:xfrm>
            <a:off x="7289610" y="1482964"/>
            <a:ext cx="1327698" cy="663876"/>
          </a:xfrm>
          <a:custGeom>
            <a:rect b="b" l="l" r="r" t="t"/>
            <a:pathLst>
              <a:path extrusionOk="0" h="21600" w="21600">
                <a:moveTo>
                  <a:pt x="2" y="21600"/>
                </a:moveTo>
                <a:lnTo>
                  <a:pt x="4053" y="21600"/>
                </a:lnTo>
                <a:cubicBezTo>
                  <a:pt x="4034" y="12769"/>
                  <a:pt x="6074" y="16610"/>
                  <a:pt x="6074" y="9583"/>
                </a:cubicBezTo>
                <a:cubicBezTo>
                  <a:pt x="6074" y="6871"/>
                  <a:pt x="5189" y="5400"/>
                  <a:pt x="4051" y="5400"/>
                </a:cubicBezTo>
                <a:cubicBezTo>
                  <a:pt x="2369" y="5400"/>
                  <a:pt x="1199" y="8617"/>
                  <a:pt x="2792" y="14632"/>
                </a:cubicBezTo>
                <a:cubicBezTo>
                  <a:pt x="3315" y="16610"/>
                  <a:pt x="2235" y="17078"/>
                  <a:pt x="1074" y="17615"/>
                </a:cubicBezTo>
                <a:cubicBezTo>
                  <a:pt x="67" y="18079"/>
                  <a:pt x="0" y="19064"/>
                  <a:pt x="0" y="20767"/>
                </a:cubicBezTo>
                <a:cubicBezTo>
                  <a:pt x="0" y="20767"/>
                  <a:pt x="2" y="21600"/>
                  <a:pt x="2" y="21600"/>
                </a:cubicBezTo>
                <a:close/>
                <a:moveTo>
                  <a:pt x="20527" y="17615"/>
                </a:moveTo>
                <a:cubicBezTo>
                  <a:pt x="19366" y="17078"/>
                  <a:pt x="18286" y="16609"/>
                  <a:pt x="18809" y="14632"/>
                </a:cubicBezTo>
                <a:cubicBezTo>
                  <a:pt x="20401" y="8617"/>
                  <a:pt x="19231" y="5400"/>
                  <a:pt x="17549" y="5400"/>
                </a:cubicBezTo>
                <a:cubicBezTo>
                  <a:pt x="16411" y="5400"/>
                  <a:pt x="15526" y="6871"/>
                  <a:pt x="15526" y="9583"/>
                </a:cubicBezTo>
                <a:cubicBezTo>
                  <a:pt x="15526" y="16609"/>
                  <a:pt x="17567" y="12769"/>
                  <a:pt x="17547" y="21600"/>
                </a:cubicBezTo>
                <a:lnTo>
                  <a:pt x="21598" y="21600"/>
                </a:lnTo>
                <a:lnTo>
                  <a:pt x="21600" y="20767"/>
                </a:lnTo>
                <a:cubicBezTo>
                  <a:pt x="21600" y="19064"/>
                  <a:pt x="21533" y="18079"/>
                  <a:pt x="20527" y="17615"/>
                </a:cubicBezTo>
                <a:close/>
                <a:moveTo>
                  <a:pt x="16197" y="21600"/>
                </a:moveTo>
                <a:lnTo>
                  <a:pt x="5402" y="21600"/>
                </a:lnTo>
                <a:lnTo>
                  <a:pt x="5400" y="20479"/>
                </a:lnTo>
                <a:cubicBezTo>
                  <a:pt x="5400" y="18212"/>
                  <a:pt x="5490" y="16904"/>
                  <a:pt x="6829" y="16285"/>
                </a:cubicBezTo>
                <a:cubicBezTo>
                  <a:pt x="8345" y="15584"/>
                  <a:pt x="9839" y="14960"/>
                  <a:pt x="9120" y="12308"/>
                </a:cubicBezTo>
                <a:cubicBezTo>
                  <a:pt x="6990" y="4455"/>
                  <a:pt x="8513" y="0"/>
                  <a:pt x="10799" y="0"/>
                </a:cubicBezTo>
                <a:cubicBezTo>
                  <a:pt x="13041" y="0"/>
                  <a:pt x="14603" y="4289"/>
                  <a:pt x="12478" y="12310"/>
                </a:cubicBezTo>
                <a:cubicBezTo>
                  <a:pt x="11781" y="14945"/>
                  <a:pt x="13222" y="15572"/>
                  <a:pt x="14769" y="16286"/>
                </a:cubicBezTo>
                <a:cubicBezTo>
                  <a:pt x="16110" y="16906"/>
                  <a:pt x="16199" y="18216"/>
                  <a:pt x="16199" y="20486"/>
                </a:cubicBezTo>
                <a:cubicBezTo>
                  <a:pt x="16199" y="20486"/>
                  <a:pt x="16197" y="21600"/>
                  <a:pt x="16197" y="21600"/>
                </a:cubicBezTo>
                <a:close/>
              </a:path>
            </a:pathLst>
          </a:custGeom>
          <a:solidFill>
            <a:srgbClr val="214E7C"/>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22" name="Google Shape;222;p28"/>
          <p:cNvSpPr/>
          <p:nvPr/>
        </p:nvSpPr>
        <p:spPr>
          <a:xfrm>
            <a:off x="6027544" y="4623303"/>
            <a:ext cx="489618" cy="839376"/>
          </a:xfrm>
          <a:custGeom>
            <a:rect b="b" l="l" r="r" t="t"/>
            <a:pathLst>
              <a:path extrusionOk="0" h="21600" w="21600">
                <a:moveTo>
                  <a:pt x="18514" y="17100"/>
                </a:moveTo>
                <a:lnTo>
                  <a:pt x="3086" y="17100"/>
                </a:lnTo>
                <a:lnTo>
                  <a:pt x="3086" y="4478"/>
                </a:lnTo>
                <a:lnTo>
                  <a:pt x="18514" y="4478"/>
                </a:lnTo>
                <a:cubicBezTo>
                  <a:pt x="18514" y="4478"/>
                  <a:pt x="18514" y="17100"/>
                  <a:pt x="18514" y="17100"/>
                </a:cubicBezTo>
                <a:close/>
                <a:moveTo>
                  <a:pt x="10800" y="19800"/>
                </a:moveTo>
                <a:cubicBezTo>
                  <a:pt x="9947" y="19800"/>
                  <a:pt x="9257" y="19397"/>
                  <a:pt x="9257" y="18900"/>
                </a:cubicBezTo>
                <a:cubicBezTo>
                  <a:pt x="9257" y="18403"/>
                  <a:pt x="9947" y="18000"/>
                  <a:pt x="10800" y="18000"/>
                </a:cubicBezTo>
                <a:cubicBezTo>
                  <a:pt x="11652" y="18000"/>
                  <a:pt x="12341" y="18403"/>
                  <a:pt x="12341" y="18900"/>
                </a:cubicBezTo>
                <a:cubicBezTo>
                  <a:pt x="12341" y="19397"/>
                  <a:pt x="11652" y="19800"/>
                  <a:pt x="10800" y="19800"/>
                </a:cubicBezTo>
                <a:close/>
                <a:moveTo>
                  <a:pt x="8486" y="1800"/>
                </a:moveTo>
                <a:lnTo>
                  <a:pt x="13114" y="1800"/>
                </a:lnTo>
                <a:cubicBezTo>
                  <a:pt x="13540" y="1800"/>
                  <a:pt x="13886" y="2002"/>
                  <a:pt x="13886" y="2250"/>
                </a:cubicBezTo>
                <a:cubicBezTo>
                  <a:pt x="13886" y="2498"/>
                  <a:pt x="13540" y="2700"/>
                  <a:pt x="13114" y="2700"/>
                </a:cubicBezTo>
                <a:lnTo>
                  <a:pt x="8486" y="2700"/>
                </a:lnTo>
                <a:cubicBezTo>
                  <a:pt x="8060" y="2700"/>
                  <a:pt x="7714" y="2498"/>
                  <a:pt x="7714" y="2250"/>
                </a:cubicBezTo>
                <a:cubicBezTo>
                  <a:pt x="7714" y="2002"/>
                  <a:pt x="8060" y="1800"/>
                  <a:pt x="8486" y="1800"/>
                </a:cubicBezTo>
                <a:close/>
                <a:moveTo>
                  <a:pt x="21600" y="1800"/>
                </a:moveTo>
                <a:cubicBezTo>
                  <a:pt x="21600" y="806"/>
                  <a:pt x="20218" y="0"/>
                  <a:pt x="18514" y="0"/>
                </a:cubicBezTo>
                <a:lnTo>
                  <a:pt x="3086" y="0"/>
                </a:lnTo>
                <a:cubicBezTo>
                  <a:pt x="1382" y="0"/>
                  <a:pt x="0" y="806"/>
                  <a:pt x="0" y="1800"/>
                </a:cubicBezTo>
                <a:lnTo>
                  <a:pt x="0" y="19800"/>
                </a:lnTo>
                <a:cubicBezTo>
                  <a:pt x="0" y="20794"/>
                  <a:pt x="1382" y="21600"/>
                  <a:pt x="3086" y="21600"/>
                </a:cubicBezTo>
                <a:lnTo>
                  <a:pt x="18514" y="21600"/>
                </a:lnTo>
                <a:cubicBezTo>
                  <a:pt x="20218" y="21600"/>
                  <a:pt x="21600" y="20794"/>
                  <a:pt x="21600" y="19800"/>
                </a:cubicBezTo>
                <a:cubicBezTo>
                  <a:pt x="21600" y="19800"/>
                  <a:pt x="21600" y="1800"/>
                  <a:pt x="21600" y="1800"/>
                </a:cubicBezTo>
                <a:close/>
              </a:path>
            </a:pathLst>
          </a:custGeom>
          <a:solidFill>
            <a:srgbClr val="214E7C"/>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23" name="Google Shape;223;p28"/>
          <p:cNvSpPr/>
          <p:nvPr/>
        </p:nvSpPr>
        <p:spPr>
          <a:xfrm>
            <a:off x="5869301" y="2934548"/>
            <a:ext cx="806112" cy="879390"/>
          </a:xfrm>
          <a:custGeom>
            <a:rect b="b" l="l" r="r" t="t"/>
            <a:pathLst>
              <a:path extrusionOk="0" h="21600" w="21600">
                <a:moveTo>
                  <a:pt x="12764" y="18000"/>
                </a:moveTo>
                <a:lnTo>
                  <a:pt x="6873" y="18000"/>
                </a:lnTo>
                <a:lnTo>
                  <a:pt x="6873" y="18900"/>
                </a:lnTo>
                <a:lnTo>
                  <a:pt x="12764" y="18900"/>
                </a:lnTo>
                <a:cubicBezTo>
                  <a:pt x="12764" y="18900"/>
                  <a:pt x="12764" y="18000"/>
                  <a:pt x="12764" y="18000"/>
                </a:cubicBezTo>
                <a:close/>
                <a:moveTo>
                  <a:pt x="14727" y="16200"/>
                </a:moveTo>
                <a:lnTo>
                  <a:pt x="6873" y="16200"/>
                </a:lnTo>
                <a:lnTo>
                  <a:pt x="6873" y="17100"/>
                </a:lnTo>
                <a:lnTo>
                  <a:pt x="14727" y="17100"/>
                </a:lnTo>
                <a:cubicBezTo>
                  <a:pt x="14727" y="17100"/>
                  <a:pt x="14727" y="16200"/>
                  <a:pt x="14727" y="16200"/>
                </a:cubicBezTo>
                <a:close/>
                <a:moveTo>
                  <a:pt x="17673" y="5400"/>
                </a:moveTo>
                <a:lnTo>
                  <a:pt x="3927" y="5400"/>
                </a:lnTo>
                <a:lnTo>
                  <a:pt x="3927" y="8100"/>
                </a:lnTo>
                <a:lnTo>
                  <a:pt x="17673" y="8100"/>
                </a:lnTo>
                <a:cubicBezTo>
                  <a:pt x="17673" y="8100"/>
                  <a:pt x="17673" y="5400"/>
                  <a:pt x="17673" y="5400"/>
                </a:cubicBezTo>
                <a:close/>
                <a:moveTo>
                  <a:pt x="14727" y="10800"/>
                </a:moveTo>
                <a:lnTo>
                  <a:pt x="14727" y="9900"/>
                </a:lnTo>
                <a:lnTo>
                  <a:pt x="12764" y="9900"/>
                </a:lnTo>
                <a:lnTo>
                  <a:pt x="12764" y="10800"/>
                </a:lnTo>
                <a:cubicBezTo>
                  <a:pt x="12764" y="10800"/>
                  <a:pt x="14727" y="10800"/>
                  <a:pt x="14727" y="10800"/>
                </a:cubicBezTo>
                <a:close/>
                <a:moveTo>
                  <a:pt x="12764" y="11700"/>
                </a:moveTo>
                <a:lnTo>
                  <a:pt x="12764" y="12600"/>
                </a:lnTo>
                <a:lnTo>
                  <a:pt x="14727" y="12600"/>
                </a:lnTo>
                <a:lnTo>
                  <a:pt x="14727" y="11700"/>
                </a:lnTo>
                <a:cubicBezTo>
                  <a:pt x="14727" y="11700"/>
                  <a:pt x="12764" y="11700"/>
                  <a:pt x="12764" y="11700"/>
                </a:cubicBezTo>
                <a:close/>
                <a:moveTo>
                  <a:pt x="11782" y="10800"/>
                </a:moveTo>
                <a:lnTo>
                  <a:pt x="11782" y="9900"/>
                </a:lnTo>
                <a:lnTo>
                  <a:pt x="9818" y="9900"/>
                </a:lnTo>
                <a:lnTo>
                  <a:pt x="9818" y="10800"/>
                </a:lnTo>
                <a:cubicBezTo>
                  <a:pt x="9818" y="10800"/>
                  <a:pt x="11782" y="10800"/>
                  <a:pt x="11782" y="10800"/>
                </a:cubicBezTo>
                <a:close/>
                <a:moveTo>
                  <a:pt x="9818" y="11700"/>
                </a:moveTo>
                <a:lnTo>
                  <a:pt x="9818" y="12600"/>
                </a:lnTo>
                <a:lnTo>
                  <a:pt x="11782" y="12600"/>
                </a:lnTo>
                <a:lnTo>
                  <a:pt x="11782" y="11700"/>
                </a:lnTo>
                <a:cubicBezTo>
                  <a:pt x="11782" y="11700"/>
                  <a:pt x="9818" y="11700"/>
                  <a:pt x="9818" y="11700"/>
                </a:cubicBezTo>
                <a:close/>
                <a:moveTo>
                  <a:pt x="8836" y="10800"/>
                </a:moveTo>
                <a:lnTo>
                  <a:pt x="8836" y="9900"/>
                </a:lnTo>
                <a:lnTo>
                  <a:pt x="6873" y="9900"/>
                </a:lnTo>
                <a:lnTo>
                  <a:pt x="6873" y="10800"/>
                </a:lnTo>
                <a:cubicBezTo>
                  <a:pt x="6873" y="10800"/>
                  <a:pt x="8836" y="10800"/>
                  <a:pt x="8836" y="10800"/>
                </a:cubicBezTo>
                <a:close/>
                <a:moveTo>
                  <a:pt x="6873" y="11700"/>
                </a:moveTo>
                <a:lnTo>
                  <a:pt x="6873" y="12600"/>
                </a:lnTo>
                <a:lnTo>
                  <a:pt x="8836" y="12600"/>
                </a:lnTo>
                <a:lnTo>
                  <a:pt x="8836" y="11700"/>
                </a:lnTo>
                <a:cubicBezTo>
                  <a:pt x="8836" y="11700"/>
                  <a:pt x="6873" y="11700"/>
                  <a:pt x="6873" y="11700"/>
                </a:cubicBezTo>
                <a:close/>
                <a:moveTo>
                  <a:pt x="17673" y="15300"/>
                </a:moveTo>
                <a:lnTo>
                  <a:pt x="3927" y="15300"/>
                </a:lnTo>
                <a:lnTo>
                  <a:pt x="3927" y="20700"/>
                </a:lnTo>
                <a:lnTo>
                  <a:pt x="14012" y="20700"/>
                </a:lnTo>
                <a:cubicBezTo>
                  <a:pt x="15372" y="20700"/>
                  <a:pt x="15545" y="19003"/>
                  <a:pt x="15100" y="18272"/>
                </a:cubicBezTo>
                <a:cubicBezTo>
                  <a:pt x="15765" y="18439"/>
                  <a:pt x="17673" y="18170"/>
                  <a:pt x="17673" y="16894"/>
                </a:cubicBezTo>
                <a:cubicBezTo>
                  <a:pt x="17673" y="16894"/>
                  <a:pt x="17673" y="15300"/>
                  <a:pt x="17673" y="15300"/>
                </a:cubicBezTo>
                <a:close/>
                <a:moveTo>
                  <a:pt x="3927" y="2700"/>
                </a:moveTo>
                <a:lnTo>
                  <a:pt x="17673" y="2700"/>
                </a:lnTo>
                <a:lnTo>
                  <a:pt x="17673" y="900"/>
                </a:lnTo>
                <a:lnTo>
                  <a:pt x="3927" y="900"/>
                </a:lnTo>
                <a:cubicBezTo>
                  <a:pt x="3927" y="900"/>
                  <a:pt x="3927" y="2700"/>
                  <a:pt x="3927" y="2700"/>
                </a:cubicBezTo>
                <a:close/>
                <a:moveTo>
                  <a:pt x="21600" y="2700"/>
                </a:moveTo>
                <a:lnTo>
                  <a:pt x="21600" y="18000"/>
                </a:lnTo>
                <a:lnTo>
                  <a:pt x="18430" y="18000"/>
                </a:lnTo>
                <a:cubicBezTo>
                  <a:pt x="17837" y="19256"/>
                  <a:pt x="15687" y="21600"/>
                  <a:pt x="14462" y="21600"/>
                </a:cubicBezTo>
                <a:lnTo>
                  <a:pt x="2945" y="21600"/>
                </a:lnTo>
                <a:lnTo>
                  <a:pt x="2945" y="18000"/>
                </a:lnTo>
                <a:lnTo>
                  <a:pt x="0" y="18000"/>
                </a:lnTo>
                <a:lnTo>
                  <a:pt x="0" y="2700"/>
                </a:lnTo>
                <a:lnTo>
                  <a:pt x="2945" y="2700"/>
                </a:lnTo>
                <a:lnTo>
                  <a:pt x="2945" y="0"/>
                </a:lnTo>
                <a:lnTo>
                  <a:pt x="18655" y="0"/>
                </a:lnTo>
                <a:lnTo>
                  <a:pt x="18655" y="2700"/>
                </a:lnTo>
                <a:cubicBezTo>
                  <a:pt x="18655" y="2700"/>
                  <a:pt x="21600" y="2700"/>
                  <a:pt x="21600" y="2700"/>
                </a:cubicBezTo>
                <a:close/>
              </a:path>
            </a:pathLst>
          </a:custGeom>
          <a:solidFill>
            <a:srgbClr val="214E7C"/>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224" name="Google Shape;224;p28"/>
          <p:cNvSpPr/>
          <p:nvPr/>
        </p:nvSpPr>
        <p:spPr>
          <a:xfrm>
            <a:off x="7677022" y="4773459"/>
            <a:ext cx="727488" cy="666846"/>
          </a:xfrm>
          <a:custGeom>
            <a:rect b="b" l="l" r="r" t="t"/>
            <a:pathLst>
              <a:path extrusionOk="0" h="21600" w="21600">
                <a:moveTo>
                  <a:pt x="21600" y="0"/>
                </a:moveTo>
                <a:lnTo>
                  <a:pt x="0" y="0"/>
                </a:lnTo>
                <a:lnTo>
                  <a:pt x="0" y="16672"/>
                </a:lnTo>
                <a:lnTo>
                  <a:pt x="3600" y="16672"/>
                </a:lnTo>
                <a:lnTo>
                  <a:pt x="3600" y="21600"/>
                </a:lnTo>
                <a:lnTo>
                  <a:pt x="9900" y="16672"/>
                </a:lnTo>
                <a:lnTo>
                  <a:pt x="21600" y="16672"/>
                </a:lnTo>
                <a:cubicBezTo>
                  <a:pt x="21600" y="16672"/>
                  <a:pt x="21600" y="0"/>
                  <a:pt x="21600" y="0"/>
                </a:cubicBezTo>
                <a:close/>
                <a:moveTo>
                  <a:pt x="19800" y="1964"/>
                </a:moveTo>
                <a:lnTo>
                  <a:pt x="19800" y="14727"/>
                </a:lnTo>
                <a:lnTo>
                  <a:pt x="9321" y="14727"/>
                </a:lnTo>
                <a:lnTo>
                  <a:pt x="5400" y="17776"/>
                </a:lnTo>
                <a:lnTo>
                  <a:pt x="5400" y="14727"/>
                </a:lnTo>
                <a:lnTo>
                  <a:pt x="1800" y="14727"/>
                </a:lnTo>
                <a:lnTo>
                  <a:pt x="1800" y="1964"/>
                </a:lnTo>
                <a:cubicBezTo>
                  <a:pt x="1800" y="1964"/>
                  <a:pt x="19800" y="1964"/>
                  <a:pt x="19800" y="1964"/>
                </a:cubicBezTo>
                <a:close/>
                <a:moveTo>
                  <a:pt x="15300" y="9818"/>
                </a:moveTo>
                <a:cubicBezTo>
                  <a:pt x="14555" y="9818"/>
                  <a:pt x="13950" y="9159"/>
                  <a:pt x="13950" y="8345"/>
                </a:cubicBezTo>
                <a:cubicBezTo>
                  <a:pt x="13950" y="7532"/>
                  <a:pt x="14555" y="6873"/>
                  <a:pt x="15300" y="6873"/>
                </a:cubicBezTo>
                <a:cubicBezTo>
                  <a:pt x="16046" y="6873"/>
                  <a:pt x="16650" y="7532"/>
                  <a:pt x="16650" y="8345"/>
                </a:cubicBezTo>
                <a:cubicBezTo>
                  <a:pt x="16650" y="9159"/>
                  <a:pt x="16046" y="9818"/>
                  <a:pt x="15300" y="9818"/>
                </a:cubicBezTo>
                <a:close/>
                <a:moveTo>
                  <a:pt x="10800" y="9818"/>
                </a:moveTo>
                <a:cubicBezTo>
                  <a:pt x="10055" y="9818"/>
                  <a:pt x="9450" y="9159"/>
                  <a:pt x="9450" y="8345"/>
                </a:cubicBezTo>
                <a:cubicBezTo>
                  <a:pt x="9450" y="7532"/>
                  <a:pt x="10055" y="6873"/>
                  <a:pt x="10800" y="6873"/>
                </a:cubicBezTo>
                <a:cubicBezTo>
                  <a:pt x="11546" y="6873"/>
                  <a:pt x="12150" y="7532"/>
                  <a:pt x="12150" y="8345"/>
                </a:cubicBezTo>
                <a:cubicBezTo>
                  <a:pt x="12150" y="9159"/>
                  <a:pt x="11546" y="9818"/>
                  <a:pt x="10800" y="9818"/>
                </a:cubicBezTo>
                <a:close/>
                <a:moveTo>
                  <a:pt x="6300" y="9818"/>
                </a:moveTo>
                <a:cubicBezTo>
                  <a:pt x="5555" y="9818"/>
                  <a:pt x="4950" y="9159"/>
                  <a:pt x="4950" y="8345"/>
                </a:cubicBezTo>
                <a:cubicBezTo>
                  <a:pt x="4950" y="7532"/>
                  <a:pt x="5555" y="6873"/>
                  <a:pt x="6300" y="6873"/>
                </a:cubicBezTo>
                <a:cubicBezTo>
                  <a:pt x="7046" y="6873"/>
                  <a:pt x="7650" y="7532"/>
                  <a:pt x="7650" y="8345"/>
                </a:cubicBezTo>
                <a:cubicBezTo>
                  <a:pt x="7650" y="9159"/>
                  <a:pt x="7046" y="9818"/>
                  <a:pt x="6300" y="9818"/>
                </a:cubicBezTo>
                <a:close/>
              </a:path>
            </a:pathLst>
          </a:custGeom>
          <a:solidFill>
            <a:srgbClr val="214E7C"/>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エモーティコン" showMasterSp="0">
  <p:cSld name="アイコン_1">
    <p:spTree>
      <p:nvGrpSpPr>
        <p:cNvPr id="225" name="Shape 225"/>
        <p:cNvGrpSpPr/>
        <p:nvPr/>
      </p:nvGrpSpPr>
      <p:grpSpPr>
        <a:xfrm>
          <a:off x="0" y="0"/>
          <a:ext cx="0" cy="0"/>
          <a:chOff x="0" y="0"/>
          <a:chExt cx="0" cy="0"/>
        </a:xfrm>
      </p:grpSpPr>
      <p:sp>
        <p:nvSpPr>
          <p:cNvPr id="226" name="Google Shape;226;p29"/>
          <p:cNvSpPr txBox="1"/>
          <p:nvPr>
            <p:ph idx="12" type="sldNum"/>
          </p:nvPr>
        </p:nvSpPr>
        <p:spPr>
          <a:xfrm>
            <a:off x="6324358" y="6770390"/>
            <a:ext cx="172200" cy="237900"/>
          </a:xfrm>
          <a:prstGeom prst="rect">
            <a:avLst/>
          </a:prstGeom>
          <a:noFill/>
          <a:ln>
            <a:noFill/>
          </a:ln>
        </p:spPr>
        <p:txBody>
          <a:bodyPr anchorCtr="0" anchor="ctr" bIns="22325" lIns="22325" spcFirstLastPara="1" rIns="22325" wrap="square" tIns="22325">
            <a:noAutofit/>
          </a:bodyPr>
          <a:lstStyle>
            <a:lvl1pPr indent="0" lvl="0"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1pPr>
            <a:lvl2pPr indent="0" lvl="1"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2pPr>
            <a:lvl3pPr indent="0" lvl="2"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3pPr>
            <a:lvl4pPr indent="0" lvl="3"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4pPr>
            <a:lvl5pPr indent="0" lvl="4"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5pPr>
            <a:lvl6pPr indent="0" lvl="5"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6pPr>
            <a:lvl7pPr indent="0" lvl="6"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7pPr>
            <a:lvl8pPr indent="0" lvl="7"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8pPr>
            <a:lvl9pPr indent="0" lvl="8" marL="0" marR="0" algn="ctr">
              <a:lnSpc>
                <a:spcPct val="116666"/>
              </a:lnSpc>
              <a:spcBef>
                <a:spcPts val="0"/>
              </a:spcBef>
              <a:spcAft>
                <a:spcPts val="0"/>
              </a:spcAft>
              <a:buClr>
                <a:srgbClr val="44453E"/>
              </a:buClr>
              <a:buSzPts val="1000"/>
              <a:buFont typeface="Helvetica Neue"/>
              <a:buNone/>
              <a:defRPr b="1" i="0" sz="1000" u="none" cap="none" strike="noStrike">
                <a:solidFill>
                  <a:srgbClr val="44453E"/>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ja"/>
              <a:t>‹#›</a:t>
            </a:fld>
            <a:endParaRPr b="0">
              <a:solidFill>
                <a:srgbClr val="44463E"/>
              </a:solidFill>
              <a:latin typeface="Gill Sans"/>
              <a:ea typeface="Gill Sans"/>
              <a:cs typeface="Gill Sans"/>
              <a:sym typeface="Gill Sans"/>
            </a:endParaRPr>
          </a:p>
        </p:txBody>
      </p:sp>
      <p:pic>
        <p:nvPicPr>
          <p:cNvPr id="227" name="Google Shape;227;p29"/>
          <p:cNvPicPr preferRelativeResize="0"/>
          <p:nvPr/>
        </p:nvPicPr>
        <p:blipFill rotWithShape="1">
          <a:blip r:embed="rId2">
            <a:alphaModFix/>
          </a:blip>
          <a:srcRect b="0" l="0" r="0" t="0"/>
          <a:stretch/>
        </p:blipFill>
        <p:spPr>
          <a:xfrm>
            <a:off x="1628775" y="1083938"/>
            <a:ext cx="685800" cy="685800"/>
          </a:xfrm>
          <a:prstGeom prst="rect">
            <a:avLst/>
          </a:prstGeom>
          <a:noFill/>
          <a:ln>
            <a:noFill/>
          </a:ln>
        </p:spPr>
      </p:pic>
      <p:pic>
        <p:nvPicPr>
          <p:cNvPr id="228" name="Google Shape;228;p29"/>
          <p:cNvPicPr preferRelativeResize="0"/>
          <p:nvPr/>
        </p:nvPicPr>
        <p:blipFill rotWithShape="1">
          <a:blip r:embed="rId3">
            <a:alphaModFix/>
          </a:blip>
          <a:srcRect b="0" l="0" r="0" t="0"/>
          <a:stretch/>
        </p:blipFill>
        <p:spPr>
          <a:xfrm>
            <a:off x="2371725" y="1083938"/>
            <a:ext cx="685800" cy="685800"/>
          </a:xfrm>
          <a:prstGeom prst="rect">
            <a:avLst/>
          </a:prstGeom>
          <a:noFill/>
          <a:ln>
            <a:noFill/>
          </a:ln>
        </p:spPr>
      </p:pic>
      <p:pic>
        <p:nvPicPr>
          <p:cNvPr id="229" name="Google Shape;229;p29"/>
          <p:cNvPicPr preferRelativeResize="0"/>
          <p:nvPr/>
        </p:nvPicPr>
        <p:blipFill rotWithShape="1">
          <a:blip r:embed="rId4">
            <a:alphaModFix/>
          </a:blip>
          <a:srcRect b="0" l="0" r="0" t="0"/>
          <a:stretch/>
        </p:blipFill>
        <p:spPr>
          <a:xfrm>
            <a:off x="1628775" y="2074538"/>
            <a:ext cx="685800" cy="685800"/>
          </a:xfrm>
          <a:prstGeom prst="rect">
            <a:avLst/>
          </a:prstGeom>
          <a:noFill/>
          <a:ln>
            <a:noFill/>
          </a:ln>
        </p:spPr>
      </p:pic>
      <p:pic>
        <p:nvPicPr>
          <p:cNvPr id="230" name="Google Shape;230;p29"/>
          <p:cNvPicPr preferRelativeResize="0"/>
          <p:nvPr/>
        </p:nvPicPr>
        <p:blipFill rotWithShape="1">
          <a:blip r:embed="rId5">
            <a:alphaModFix/>
          </a:blip>
          <a:srcRect b="0" l="0" r="0" t="0"/>
          <a:stretch/>
        </p:blipFill>
        <p:spPr>
          <a:xfrm>
            <a:off x="3114675" y="1083938"/>
            <a:ext cx="685800" cy="685800"/>
          </a:xfrm>
          <a:prstGeom prst="rect">
            <a:avLst/>
          </a:prstGeom>
          <a:noFill/>
          <a:ln>
            <a:noFill/>
          </a:ln>
        </p:spPr>
      </p:pic>
      <p:pic>
        <p:nvPicPr>
          <p:cNvPr id="231" name="Google Shape;231;p29"/>
          <p:cNvPicPr preferRelativeResize="0"/>
          <p:nvPr/>
        </p:nvPicPr>
        <p:blipFill rotWithShape="1">
          <a:blip r:embed="rId6">
            <a:alphaModFix/>
          </a:blip>
          <a:srcRect b="0" l="0" r="0" t="0"/>
          <a:stretch/>
        </p:blipFill>
        <p:spPr>
          <a:xfrm>
            <a:off x="2371725" y="2074538"/>
            <a:ext cx="685800" cy="685800"/>
          </a:xfrm>
          <a:prstGeom prst="rect">
            <a:avLst/>
          </a:prstGeom>
          <a:noFill/>
          <a:ln>
            <a:noFill/>
          </a:ln>
        </p:spPr>
      </p:pic>
      <p:pic>
        <p:nvPicPr>
          <p:cNvPr id="232" name="Google Shape;232;p29"/>
          <p:cNvPicPr preferRelativeResize="0"/>
          <p:nvPr/>
        </p:nvPicPr>
        <p:blipFill rotWithShape="1">
          <a:blip r:embed="rId7">
            <a:alphaModFix/>
          </a:blip>
          <a:srcRect b="0" l="0" r="0" t="0"/>
          <a:stretch/>
        </p:blipFill>
        <p:spPr>
          <a:xfrm>
            <a:off x="3857625" y="1083938"/>
            <a:ext cx="685800" cy="685800"/>
          </a:xfrm>
          <a:prstGeom prst="rect">
            <a:avLst/>
          </a:prstGeom>
          <a:noFill/>
          <a:ln>
            <a:noFill/>
          </a:ln>
        </p:spPr>
      </p:pic>
      <p:pic>
        <p:nvPicPr>
          <p:cNvPr id="233" name="Google Shape;233;p29"/>
          <p:cNvPicPr preferRelativeResize="0"/>
          <p:nvPr/>
        </p:nvPicPr>
        <p:blipFill rotWithShape="1">
          <a:blip r:embed="rId8">
            <a:alphaModFix/>
          </a:blip>
          <a:srcRect b="0" l="0" r="0" t="0"/>
          <a:stretch/>
        </p:blipFill>
        <p:spPr>
          <a:xfrm>
            <a:off x="3114675" y="2074538"/>
            <a:ext cx="685800" cy="685800"/>
          </a:xfrm>
          <a:prstGeom prst="rect">
            <a:avLst/>
          </a:prstGeom>
          <a:noFill/>
          <a:ln>
            <a:noFill/>
          </a:ln>
        </p:spPr>
      </p:pic>
      <p:pic>
        <p:nvPicPr>
          <p:cNvPr id="234" name="Google Shape;234;p29"/>
          <p:cNvPicPr preferRelativeResize="0"/>
          <p:nvPr/>
        </p:nvPicPr>
        <p:blipFill rotWithShape="1">
          <a:blip r:embed="rId9">
            <a:alphaModFix/>
          </a:blip>
          <a:srcRect b="0" l="0" r="0" t="0"/>
          <a:stretch/>
        </p:blipFill>
        <p:spPr>
          <a:xfrm>
            <a:off x="1628775" y="3065138"/>
            <a:ext cx="685800" cy="685800"/>
          </a:xfrm>
          <a:prstGeom prst="rect">
            <a:avLst/>
          </a:prstGeom>
          <a:noFill/>
          <a:ln>
            <a:noFill/>
          </a:ln>
        </p:spPr>
      </p:pic>
      <p:pic>
        <p:nvPicPr>
          <p:cNvPr id="235" name="Google Shape;235;p29"/>
          <p:cNvPicPr preferRelativeResize="0"/>
          <p:nvPr/>
        </p:nvPicPr>
        <p:blipFill rotWithShape="1">
          <a:blip r:embed="rId10">
            <a:alphaModFix/>
          </a:blip>
          <a:srcRect b="0" l="0" r="0" t="0"/>
          <a:stretch/>
        </p:blipFill>
        <p:spPr>
          <a:xfrm>
            <a:off x="4600575" y="1083938"/>
            <a:ext cx="685800" cy="685800"/>
          </a:xfrm>
          <a:prstGeom prst="rect">
            <a:avLst/>
          </a:prstGeom>
          <a:noFill/>
          <a:ln>
            <a:noFill/>
          </a:ln>
        </p:spPr>
      </p:pic>
      <p:pic>
        <p:nvPicPr>
          <p:cNvPr id="236" name="Google Shape;236;p29"/>
          <p:cNvPicPr preferRelativeResize="0"/>
          <p:nvPr/>
        </p:nvPicPr>
        <p:blipFill rotWithShape="1">
          <a:blip r:embed="rId11">
            <a:alphaModFix/>
          </a:blip>
          <a:srcRect b="0" l="0" r="0" t="0"/>
          <a:stretch/>
        </p:blipFill>
        <p:spPr>
          <a:xfrm>
            <a:off x="2371725" y="3065138"/>
            <a:ext cx="685800" cy="685800"/>
          </a:xfrm>
          <a:prstGeom prst="rect">
            <a:avLst/>
          </a:prstGeom>
          <a:noFill/>
          <a:ln>
            <a:noFill/>
          </a:ln>
        </p:spPr>
      </p:pic>
      <p:pic>
        <p:nvPicPr>
          <p:cNvPr id="237" name="Google Shape;237;p29"/>
          <p:cNvPicPr preferRelativeResize="0"/>
          <p:nvPr/>
        </p:nvPicPr>
        <p:blipFill rotWithShape="1">
          <a:blip r:embed="rId12">
            <a:alphaModFix/>
          </a:blip>
          <a:srcRect b="0" l="0" r="0" t="0"/>
          <a:stretch/>
        </p:blipFill>
        <p:spPr>
          <a:xfrm>
            <a:off x="3857625" y="2074538"/>
            <a:ext cx="685800" cy="685800"/>
          </a:xfrm>
          <a:prstGeom prst="rect">
            <a:avLst/>
          </a:prstGeom>
          <a:noFill/>
          <a:ln>
            <a:noFill/>
          </a:ln>
        </p:spPr>
      </p:pic>
      <p:pic>
        <p:nvPicPr>
          <p:cNvPr id="238" name="Google Shape;238;p29"/>
          <p:cNvPicPr preferRelativeResize="0"/>
          <p:nvPr/>
        </p:nvPicPr>
        <p:blipFill rotWithShape="1">
          <a:blip r:embed="rId13">
            <a:alphaModFix/>
          </a:blip>
          <a:srcRect b="0" l="0" r="0" t="0"/>
          <a:stretch/>
        </p:blipFill>
        <p:spPr>
          <a:xfrm>
            <a:off x="5343525" y="1083938"/>
            <a:ext cx="685800" cy="685800"/>
          </a:xfrm>
          <a:prstGeom prst="rect">
            <a:avLst/>
          </a:prstGeom>
          <a:noFill/>
          <a:ln>
            <a:noFill/>
          </a:ln>
        </p:spPr>
      </p:pic>
      <p:pic>
        <p:nvPicPr>
          <p:cNvPr id="239" name="Google Shape;239;p29"/>
          <p:cNvPicPr preferRelativeResize="0"/>
          <p:nvPr/>
        </p:nvPicPr>
        <p:blipFill rotWithShape="1">
          <a:blip r:embed="rId14">
            <a:alphaModFix/>
          </a:blip>
          <a:srcRect b="0" l="0" r="0" t="0"/>
          <a:stretch/>
        </p:blipFill>
        <p:spPr>
          <a:xfrm>
            <a:off x="3114675" y="3065138"/>
            <a:ext cx="685800" cy="685800"/>
          </a:xfrm>
          <a:prstGeom prst="rect">
            <a:avLst/>
          </a:prstGeom>
          <a:noFill/>
          <a:ln>
            <a:noFill/>
          </a:ln>
        </p:spPr>
      </p:pic>
      <p:pic>
        <p:nvPicPr>
          <p:cNvPr id="240" name="Google Shape;240;p29"/>
          <p:cNvPicPr preferRelativeResize="0"/>
          <p:nvPr/>
        </p:nvPicPr>
        <p:blipFill rotWithShape="1">
          <a:blip r:embed="rId15">
            <a:alphaModFix/>
          </a:blip>
          <a:srcRect b="0" l="0" r="0" t="0"/>
          <a:stretch/>
        </p:blipFill>
        <p:spPr>
          <a:xfrm>
            <a:off x="4600575" y="2074538"/>
            <a:ext cx="685800" cy="685800"/>
          </a:xfrm>
          <a:prstGeom prst="rect">
            <a:avLst/>
          </a:prstGeom>
          <a:noFill/>
          <a:ln>
            <a:noFill/>
          </a:ln>
        </p:spPr>
      </p:pic>
      <p:pic>
        <p:nvPicPr>
          <p:cNvPr id="241" name="Google Shape;241;p29"/>
          <p:cNvPicPr preferRelativeResize="0"/>
          <p:nvPr/>
        </p:nvPicPr>
        <p:blipFill rotWithShape="1">
          <a:blip r:embed="rId16">
            <a:alphaModFix/>
          </a:blip>
          <a:srcRect b="0" l="0" r="0" t="0"/>
          <a:stretch/>
        </p:blipFill>
        <p:spPr>
          <a:xfrm>
            <a:off x="1628775" y="4055738"/>
            <a:ext cx="685800" cy="685800"/>
          </a:xfrm>
          <a:prstGeom prst="rect">
            <a:avLst/>
          </a:prstGeom>
          <a:noFill/>
          <a:ln>
            <a:noFill/>
          </a:ln>
        </p:spPr>
      </p:pic>
      <p:pic>
        <p:nvPicPr>
          <p:cNvPr id="242" name="Google Shape;242;p29"/>
          <p:cNvPicPr preferRelativeResize="0"/>
          <p:nvPr/>
        </p:nvPicPr>
        <p:blipFill rotWithShape="1">
          <a:blip r:embed="rId17">
            <a:alphaModFix/>
          </a:blip>
          <a:srcRect b="0" l="0" r="0" t="0"/>
          <a:stretch/>
        </p:blipFill>
        <p:spPr>
          <a:xfrm>
            <a:off x="3857625" y="3065138"/>
            <a:ext cx="685800" cy="685800"/>
          </a:xfrm>
          <a:prstGeom prst="rect">
            <a:avLst/>
          </a:prstGeom>
          <a:noFill/>
          <a:ln>
            <a:noFill/>
          </a:ln>
        </p:spPr>
      </p:pic>
      <p:pic>
        <p:nvPicPr>
          <p:cNvPr id="243" name="Google Shape;243;p29"/>
          <p:cNvPicPr preferRelativeResize="0"/>
          <p:nvPr/>
        </p:nvPicPr>
        <p:blipFill rotWithShape="1">
          <a:blip r:embed="rId18">
            <a:alphaModFix/>
          </a:blip>
          <a:srcRect b="0" l="0" r="0" t="0"/>
          <a:stretch/>
        </p:blipFill>
        <p:spPr>
          <a:xfrm>
            <a:off x="2371725" y="4055738"/>
            <a:ext cx="685800" cy="685800"/>
          </a:xfrm>
          <a:prstGeom prst="rect">
            <a:avLst/>
          </a:prstGeom>
          <a:noFill/>
          <a:ln>
            <a:noFill/>
          </a:ln>
        </p:spPr>
      </p:pic>
      <p:pic>
        <p:nvPicPr>
          <p:cNvPr id="244" name="Google Shape;244;p29"/>
          <p:cNvPicPr preferRelativeResize="0"/>
          <p:nvPr/>
        </p:nvPicPr>
        <p:blipFill rotWithShape="1">
          <a:blip r:embed="rId19">
            <a:alphaModFix/>
          </a:blip>
          <a:srcRect b="0" l="0" r="0" t="0"/>
          <a:stretch/>
        </p:blipFill>
        <p:spPr>
          <a:xfrm>
            <a:off x="6086475" y="1083938"/>
            <a:ext cx="685800" cy="685800"/>
          </a:xfrm>
          <a:prstGeom prst="rect">
            <a:avLst/>
          </a:prstGeom>
          <a:noFill/>
          <a:ln>
            <a:noFill/>
          </a:ln>
        </p:spPr>
      </p:pic>
      <p:pic>
        <p:nvPicPr>
          <p:cNvPr id="245" name="Google Shape;245;p29"/>
          <p:cNvPicPr preferRelativeResize="0"/>
          <p:nvPr/>
        </p:nvPicPr>
        <p:blipFill rotWithShape="1">
          <a:blip r:embed="rId20">
            <a:alphaModFix/>
          </a:blip>
          <a:srcRect b="0" l="0" r="0" t="0"/>
          <a:stretch/>
        </p:blipFill>
        <p:spPr>
          <a:xfrm>
            <a:off x="5343525" y="2074538"/>
            <a:ext cx="685800" cy="685800"/>
          </a:xfrm>
          <a:prstGeom prst="rect">
            <a:avLst/>
          </a:prstGeom>
          <a:noFill/>
          <a:ln>
            <a:noFill/>
          </a:ln>
        </p:spPr>
      </p:pic>
      <p:pic>
        <p:nvPicPr>
          <p:cNvPr id="246" name="Google Shape;246;p29"/>
          <p:cNvPicPr preferRelativeResize="0"/>
          <p:nvPr/>
        </p:nvPicPr>
        <p:blipFill rotWithShape="1">
          <a:blip r:embed="rId21">
            <a:alphaModFix/>
          </a:blip>
          <a:srcRect b="0" l="0" r="0" t="0"/>
          <a:stretch/>
        </p:blipFill>
        <p:spPr>
          <a:xfrm>
            <a:off x="4600575" y="3065138"/>
            <a:ext cx="685800" cy="685800"/>
          </a:xfrm>
          <a:prstGeom prst="rect">
            <a:avLst/>
          </a:prstGeom>
          <a:noFill/>
          <a:ln>
            <a:noFill/>
          </a:ln>
        </p:spPr>
      </p:pic>
      <p:pic>
        <p:nvPicPr>
          <p:cNvPr id="247" name="Google Shape;247;p29"/>
          <p:cNvPicPr preferRelativeResize="0"/>
          <p:nvPr/>
        </p:nvPicPr>
        <p:blipFill rotWithShape="1">
          <a:blip r:embed="rId22">
            <a:alphaModFix/>
          </a:blip>
          <a:srcRect b="0" l="0" r="0" t="0"/>
          <a:stretch/>
        </p:blipFill>
        <p:spPr>
          <a:xfrm>
            <a:off x="3114675" y="4055738"/>
            <a:ext cx="685800" cy="685800"/>
          </a:xfrm>
          <a:prstGeom prst="rect">
            <a:avLst/>
          </a:prstGeom>
          <a:noFill/>
          <a:ln>
            <a:noFill/>
          </a:ln>
        </p:spPr>
      </p:pic>
      <p:pic>
        <p:nvPicPr>
          <p:cNvPr id="248" name="Google Shape;248;p29"/>
          <p:cNvPicPr preferRelativeResize="0"/>
          <p:nvPr/>
        </p:nvPicPr>
        <p:blipFill rotWithShape="1">
          <a:blip r:embed="rId23">
            <a:alphaModFix/>
          </a:blip>
          <a:srcRect b="0" l="0" r="0" t="0"/>
          <a:stretch/>
        </p:blipFill>
        <p:spPr>
          <a:xfrm>
            <a:off x="6086475" y="2074538"/>
            <a:ext cx="685800" cy="685800"/>
          </a:xfrm>
          <a:prstGeom prst="rect">
            <a:avLst/>
          </a:prstGeom>
          <a:noFill/>
          <a:ln>
            <a:noFill/>
          </a:ln>
        </p:spPr>
      </p:pic>
      <p:pic>
        <p:nvPicPr>
          <p:cNvPr id="249" name="Google Shape;249;p29"/>
          <p:cNvPicPr preferRelativeResize="0"/>
          <p:nvPr/>
        </p:nvPicPr>
        <p:blipFill rotWithShape="1">
          <a:blip r:embed="rId24">
            <a:alphaModFix/>
          </a:blip>
          <a:srcRect b="0" l="0" r="0" t="0"/>
          <a:stretch/>
        </p:blipFill>
        <p:spPr>
          <a:xfrm>
            <a:off x="6829425" y="1083938"/>
            <a:ext cx="685800" cy="685800"/>
          </a:xfrm>
          <a:prstGeom prst="rect">
            <a:avLst/>
          </a:prstGeom>
          <a:noFill/>
          <a:ln>
            <a:noFill/>
          </a:ln>
        </p:spPr>
      </p:pic>
      <p:pic>
        <p:nvPicPr>
          <p:cNvPr id="250" name="Google Shape;250;p29"/>
          <p:cNvPicPr preferRelativeResize="0"/>
          <p:nvPr/>
        </p:nvPicPr>
        <p:blipFill rotWithShape="1">
          <a:blip r:embed="rId25">
            <a:alphaModFix/>
          </a:blip>
          <a:srcRect b="0" l="0" r="0" t="0"/>
          <a:stretch/>
        </p:blipFill>
        <p:spPr>
          <a:xfrm>
            <a:off x="3857625" y="4055738"/>
            <a:ext cx="685800" cy="685800"/>
          </a:xfrm>
          <a:prstGeom prst="rect">
            <a:avLst/>
          </a:prstGeom>
          <a:noFill/>
          <a:ln>
            <a:noFill/>
          </a:ln>
        </p:spPr>
      </p:pic>
      <p:pic>
        <p:nvPicPr>
          <p:cNvPr id="251" name="Google Shape;251;p29"/>
          <p:cNvPicPr preferRelativeResize="0"/>
          <p:nvPr/>
        </p:nvPicPr>
        <p:blipFill rotWithShape="1">
          <a:blip r:embed="rId26">
            <a:alphaModFix/>
          </a:blip>
          <a:srcRect b="0" l="0" r="0" t="0"/>
          <a:stretch/>
        </p:blipFill>
        <p:spPr>
          <a:xfrm>
            <a:off x="5343525" y="3065138"/>
            <a:ext cx="685800" cy="685800"/>
          </a:xfrm>
          <a:prstGeom prst="rect">
            <a:avLst/>
          </a:prstGeom>
          <a:noFill/>
          <a:ln>
            <a:noFill/>
          </a:ln>
        </p:spPr>
      </p:pic>
      <p:pic>
        <p:nvPicPr>
          <p:cNvPr id="252" name="Google Shape;252;p29"/>
          <p:cNvPicPr preferRelativeResize="0"/>
          <p:nvPr/>
        </p:nvPicPr>
        <p:blipFill rotWithShape="1">
          <a:blip r:embed="rId27">
            <a:alphaModFix/>
          </a:blip>
          <a:srcRect b="0" l="0" r="0" t="0"/>
          <a:stretch/>
        </p:blipFill>
        <p:spPr>
          <a:xfrm>
            <a:off x="1628775" y="5046338"/>
            <a:ext cx="685800" cy="685800"/>
          </a:xfrm>
          <a:prstGeom prst="rect">
            <a:avLst/>
          </a:prstGeom>
          <a:noFill/>
          <a:ln>
            <a:noFill/>
          </a:ln>
        </p:spPr>
      </p:pic>
      <p:pic>
        <p:nvPicPr>
          <p:cNvPr id="253" name="Google Shape;253;p29"/>
          <p:cNvPicPr preferRelativeResize="0"/>
          <p:nvPr/>
        </p:nvPicPr>
        <p:blipFill rotWithShape="1">
          <a:blip r:embed="rId28">
            <a:alphaModFix/>
          </a:blip>
          <a:srcRect b="0" l="0" r="0" t="0"/>
          <a:stretch/>
        </p:blipFill>
        <p:spPr>
          <a:xfrm>
            <a:off x="2371725" y="5046338"/>
            <a:ext cx="685800" cy="685800"/>
          </a:xfrm>
          <a:prstGeom prst="rect">
            <a:avLst/>
          </a:prstGeom>
          <a:noFill/>
          <a:ln>
            <a:noFill/>
          </a:ln>
        </p:spPr>
      </p:pic>
      <p:pic>
        <p:nvPicPr>
          <p:cNvPr id="254" name="Google Shape;254;p29"/>
          <p:cNvPicPr preferRelativeResize="0"/>
          <p:nvPr/>
        </p:nvPicPr>
        <p:blipFill rotWithShape="1">
          <a:blip r:embed="rId29">
            <a:alphaModFix/>
          </a:blip>
          <a:srcRect b="0" l="0" r="0" t="0"/>
          <a:stretch/>
        </p:blipFill>
        <p:spPr>
          <a:xfrm>
            <a:off x="4600575" y="4055738"/>
            <a:ext cx="685800" cy="685800"/>
          </a:xfrm>
          <a:prstGeom prst="rect">
            <a:avLst/>
          </a:prstGeom>
          <a:noFill/>
          <a:ln>
            <a:noFill/>
          </a:ln>
        </p:spPr>
      </p:pic>
      <p:pic>
        <p:nvPicPr>
          <p:cNvPr id="255" name="Google Shape;255;p29"/>
          <p:cNvPicPr preferRelativeResize="0"/>
          <p:nvPr/>
        </p:nvPicPr>
        <p:blipFill rotWithShape="1">
          <a:blip r:embed="rId30">
            <a:alphaModFix/>
          </a:blip>
          <a:srcRect b="0" l="0" r="0" t="0"/>
          <a:stretch/>
        </p:blipFill>
        <p:spPr>
          <a:xfrm>
            <a:off x="6829425" y="2074538"/>
            <a:ext cx="685800" cy="685800"/>
          </a:xfrm>
          <a:prstGeom prst="rect">
            <a:avLst/>
          </a:prstGeom>
          <a:noFill/>
          <a:ln>
            <a:noFill/>
          </a:ln>
        </p:spPr>
      </p:pic>
      <p:pic>
        <p:nvPicPr>
          <p:cNvPr id="256" name="Google Shape;256;p29"/>
          <p:cNvPicPr preferRelativeResize="0"/>
          <p:nvPr/>
        </p:nvPicPr>
        <p:blipFill rotWithShape="1">
          <a:blip r:embed="rId31">
            <a:alphaModFix/>
          </a:blip>
          <a:srcRect b="0" l="0" r="0" t="0"/>
          <a:stretch/>
        </p:blipFill>
        <p:spPr>
          <a:xfrm>
            <a:off x="5400675" y="4131938"/>
            <a:ext cx="685800" cy="685800"/>
          </a:xfrm>
          <a:prstGeom prst="rect">
            <a:avLst/>
          </a:prstGeom>
          <a:noFill/>
          <a:ln>
            <a:noFill/>
          </a:ln>
        </p:spPr>
      </p:pic>
      <p:pic>
        <p:nvPicPr>
          <p:cNvPr id="257" name="Google Shape;257;p29"/>
          <p:cNvPicPr preferRelativeResize="0"/>
          <p:nvPr/>
        </p:nvPicPr>
        <p:blipFill rotWithShape="1">
          <a:blip r:embed="rId32">
            <a:alphaModFix/>
          </a:blip>
          <a:srcRect b="0" l="0" r="0" t="0"/>
          <a:stretch/>
        </p:blipFill>
        <p:spPr>
          <a:xfrm>
            <a:off x="6143625" y="3065138"/>
            <a:ext cx="685800" cy="685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62" name="Shape 262"/>
        <p:cNvGrpSpPr/>
        <p:nvPr/>
      </p:nvGrpSpPr>
      <p:grpSpPr>
        <a:xfrm>
          <a:off x="0" y="0"/>
          <a:ext cx="0" cy="0"/>
          <a:chOff x="0" y="0"/>
          <a:chExt cx="0" cy="0"/>
        </a:xfrm>
      </p:grpSpPr>
      <p:sp>
        <p:nvSpPr>
          <p:cNvPr id="263" name="Google Shape;263;p31"/>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4" name="Google Shape;264;p31"/>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5" name="Google Shape;265;p3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66" name="Shape 266"/>
        <p:cNvGrpSpPr/>
        <p:nvPr/>
      </p:nvGrpSpPr>
      <p:grpSpPr>
        <a:xfrm>
          <a:off x="0" y="0"/>
          <a:ext cx="0" cy="0"/>
          <a:chOff x="0" y="0"/>
          <a:chExt cx="0" cy="0"/>
        </a:xfrm>
      </p:grpSpPr>
      <p:sp>
        <p:nvSpPr>
          <p:cNvPr id="267" name="Google Shape;267;p32"/>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8" name="Google Shape;268;p3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69" name="Shape 269"/>
        <p:cNvGrpSpPr/>
        <p:nvPr/>
      </p:nvGrpSpPr>
      <p:grpSpPr>
        <a:xfrm>
          <a:off x="0" y="0"/>
          <a:ext cx="0" cy="0"/>
          <a:chOff x="0" y="0"/>
          <a:chExt cx="0" cy="0"/>
        </a:xfrm>
      </p:grpSpPr>
      <p:sp>
        <p:nvSpPr>
          <p:cNvPr id="270" name="Google Shape;270;p33"/>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1" name="Google Shape;271;p33"/>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72" name="Google Shape;272;p3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73" name="Shape 273"/>
        <p:cNvGrpSpPr/>
        <p:nvPr/>
      </p:nvGrpSpPr>
      <p:grpSpPr>
        <a:xfrm>
          <a:off x="0" y="0"/>
          <a:ext cx="0" cy="0"/>
          <a:chOff x="0" y="0"/>
          <a:chExt cx="0" cy="0"/>
        </a:xfrm>
      </p:grpSpPr>
      <p:sp>
        <p:nvSpPr>
          <p:cNvPr id="274" name="Google Shape;274;p34"/>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5" name="Google Shape;275;p34"/>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6" name="Google Shape;276;p34"/>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7" name="Google Shape;277;p3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8" name="Shape 278"/>
        <p:cNvGrpSpPr/>
        <p:nvPr/>
      </p:nvGrpSpPr>
      <p:grpSpPr>
        <a:xfrm>
          <a:off x="0" y="0"/>
          <a:ext cx="0" cy="0"/>
          <a:chOff x="0" y="0"/>
          <a:chExt cx="0" cy="0"/>
        </a:xfrm>
      </p:grpSpPr>
      <p:sp>
        <p:nvSpPr>
          <p:cNvPr id="279" name="Google Shape;279;p3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0" name="Google Shape;280;p3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1" name="Shape 281"/>
        <p:cNvGrpSpPr/>
        <p:nvPr/>
      </p:nvGrpSpPr>
      <p:grpSpPr>
        <a:xfrm>
          <a:off x="0" y="0"/>
          <a:ext cx="0" cy="0"/>
          <a:chOff x="0" y="0"/>
          <a:chExt cx="0" cy="0"/>
        </a:xfrm>
      </p:grpSpPr>
      <p:sp>
        <p:nvSpPr>
          <p:cNvPr id="282" name="Google Shape;282;p36"/>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83" name="Google Shape;283;p36"/>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4" name="Google Shape;284;p3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行タイトル（ブルー）" showMasterSp="0">
  <p:cSld name="Basic_1_1_2">
    <p:spTree>
      <p:nvGrpSpPr>
        <p:cNvPr id="37" name="Shape 37"/>
        <p:cNvGrpSpPr/>
        <p:nvPr/>
      </p:nvGrpSpPr>
      <p:grpSpPr>
        <a:xfrm>
          <a:off x="0" y="0"/>
          <a:ext cx="0" cy="0"/>
          <a:chOff x="0" y="0"/>
          <a:chExt cx="0" cy="0"/>
        </a:xfrm>
      </p:grpSpPr>
      <p:sp>
        <p:nvSpPr>
          <p:cNvPr id="38" name="Google Shape;38;p18"/>
          <p:cNvSpPr/>
          <p:nvPr/>
        </p:nvSpPr>
        <p:spPr>
          <a:xfrm>
            <a:off x="6633025" y="6302225"/>
            <a:ext cx="2007000" cy="246600"/>
          </a:xfrm>
          <a:prstGeom prst="rect">
            <a:avLst/>
          </a:prstGeom>
          <a:noFill/>
          <a:ln>
            <a:noFill/>
          </a:ln>
        </p:spPr>
        <p:txBody>
          <a:bodyPr anchorCtr="0" anchor="ctr" bIns="13500" lIns="13500" spcFirstLastPara="1" rIns="13500" wrap="square" tIns="13500">
            <a:no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31537A"/>
                </a:solidFill>
                <a:latin typeface="Helvetica Neue"/>
                <a:ea typeface="Helvetica Neue"/>
                <a:cs typeface="Helvetica Neue"/>
                <a:sym typeface="Helvetica Neue"/>
              </a:rPr>
              <a:t>© Chatwork</a:t>
            </a:r>
            <a:endParaRPr b="0" i="0" sz="1000" u="none" cap="none" strike="noStrike">
              <a:solidFill>
                <a:srgbClr val="31537A"/>
              </a:solidFill>
              <a:latin typeface="Helvetica Neue"/>
              <a:ea typeface="Helvetica Neue"/>
              <a:cs typeface="Helvetica Neue"/>
              <a:sym typeface="Helvetica Neue"/>
            </a:endParaRPr>
          </a:p>
        </p:txBody>
      </p:sp>
      <p:sp>
        <p:nvSpPr>
          <p:cNvPr id="39" name="Google Shape;39;p18"/>
          <p:cNvSpPr txBox="1"/>
          <p:nvPr>
            <p:ph idx="12" type="sldNum"/>
          </p:nvPr>
        </p:nvSpPr>
        <p:spPr>
          <a:xfrm>
            <a:off x="302357" y="6358119"/>
            <a:ext cx="132600" cy="179400"/>
          </a:xfrm>
          <a:prstGeom prst="rect">
            <a:avLst/>
          </a:prstGeom>
          <a:noFill/>
          <a:ln>
            <a:noFill/>
          </a:ln>
        </p:spPr>
        <p:txBody>
          <a:bodyPr anchorCtr="0" anchor="ctr" bIns="29750" lIns="29750" spcFirstLastPara="1" rIns="29750" wrap="square" tIns="29750">
            <a:noAutofit/>
          </a:bodyPr>
          <a:lstStyle>
            <a:lvl1pPr indent="0" lvl="0"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ja"/>
              <a:t>‹#›</a:t>
            </a:fld>
            <a:endParaRPr/>
          </a:p>
        </p:txBody>
      </p:sp>
      <p:sp>
        <p:nvSpPr>
          <p:cNvPr id="40" name="Google Shape;40;p18"/>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lvl1pPr lvl="0" marR="0" rtl="0" algn="l">
              <a:lnSpc>
                <a:spcPct val="100000"/>
              </a:lnSpc>
              <a:spcBef>
                <a:spcPts val="0"/>
              </a:spcBef>
              <a:spcAft>
                <a:spcPts val="0"/>
              </a:spcAft>
              <a:buClr>
                <a:srgbClr val="231815"/>
              </a:buClr>
              <a:buSzPts val="2700"/>
              <a:buFont typeface="HiraKakuPro-W3"/>
              <a:buNone/>
              <a:defRPr b="1" i="0" sz="2700" u="none" cap="none" strike="noStrike">
                <a:solidFill>
                  <a:srgbClr val="231815"/>
                </a:solidFill>
                <a:latin typeface="HiraKakuPro-W3"/>
                <a:ea typeface="HiraKakuPro-W3"/>
                <a:cs typeface="HiraKakuPro-W3"/>
                <a:sym typeface="HiraKakuPro-W3"/>
              </a:defRPr>
            </a:lvl1pPr>
            <a:lvl2pPr lvl="1"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2pPr>
            <a:lvl3pPr lvl="2"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3pPr>
            <a:lvl4pPr lvl="3"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4pPr>
            <a:lvl5pPr lvl="4"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5pPr>
            <a:lvl6pPr lvl="5"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6pPr>
            <a:lvl7pPr lvl="6"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7pPr>
            <a:lvl8pPr lvl="7"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8pPr>
            <a:lvl9pPr lvl="8"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9pPr>
          </a:lstStyle>
          <a:p/>
        </p:txBody>
      </p:sp>
      <p:cxnSp>
        <p:nvCxnSpPr>
          <p:cNvPr id="41" name="Google Shape;41;p18"/>
          <p:cNvCxnSpPr/>
          <p:nvPr/>
        </p:nvCxnSpPr>
        <p:spPr>
          <a:xfrm>
            <a:off x="566995" y="1201338"/>
            <a:ext cx="7920600" cy="0"/>
          </a:xfrm>
          <a:prstGeom prst="straightConnector1">
            <a:avLst/>
          </a:prstGeom>
          <a:noFill/>
          <a:ln cap="flat" cmpd="sng" w="19050">
            <a:solidFill>
              <a:srgbClr val="231815"/>
            </a:solidFill>
            <a:prstDash val="solid"/>
            <a:round/>
            <a:headEnd len="sm" w="sm" type="none"/>
            <a:tailEnd len="sm" w="sm" type="none"/>
          </a:ln>
        </p:spPr>
      </p:cxnSp>
      <p:sp>
        <p:nvSpPr>
          <p:cNvPr id="42" name="Google Shape;42;p18"/>
          <p:cNvSpPr txBox="1"/>
          <p:nvPr>
            <p:ph idx="1" type="body"/>
          </p:nvPr>
        </p:nvSpPr>
        <p:spPr>
          <a:xfrm>
            <a:off x="567000" y="1650726"/>
            <a:ext cx="7920600" cy="4226100"/>
          </a:xfrm>
          <a:prstGeom prst="rect">
            <a:avLst/>
          </a:prstGeom>
          <a:noFill/>
          <a:ln>
            <a:noFill/>
          </a:ln>
        </p:spPr>
        <p:txBody>
          <a:bodyPr anchorCtr="0" anchor="t" bIns="0" lIns="0" spcFirstLastPara="1" rIns="0" wrap="square" tIns="0">
            <a:noAutofit/>
          </a:bodyPr>
          <a:lstStyle>
            <a:lvl1pPr indent="-311150" lvl="0" marL="457200" marR="0" rtl="0" algn="l">
              <a:lnSpc>
                <a:spcPct val="115000"/>
              </a:lnSpc>
              <a:spcBef>
                <a:spcPts val="0"/>
              </a:spcBef>
              <a:spcAft>
                <a:spcPts val="0"/>
              </a:spcAft>
              <a:buClr>
                <a:srgbClr val="231815"/>
              </a:buClr>
              <a:buSzPts val="1300"/>
              <a:buFont typeface="HiraKakuPro-W3"/>
              <a:buChar char="●"/>
              <a:defRPr b="0" i="0" sz="1300" u="none" cap="none" strike="noStrike">
                <a:solidFill>
                  <a:srgbClr val="231815"/>
                </a:solidFill>
                <a:latin typeface="HiraKakuPro-W3"/>
                <a:ea typeface="HiraKakuPro-W3"/>
                <a:cs typeface="HiraKakuPro-W3"/>
                <a:sym typeface="HiraKakuPro-W3"/>
              </a:defRPr>
            </a:lvl1pPr>
            <a:lvl2pPr indent="-311150" lvl="1" marL="9144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2pPr>
            <a:lvl3pPr indent="-311150" lvl="2" marL="13716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3pPr>
            <a:lvl4pPr indent="-311150" lvl="3" marL="18288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4pPr>
            <a:lvl5pPr indent="-311150" lvl="4" marL="22860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5pPr>
            <a:lvl6pPr indent="-311150" lvl="5" marL="27432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6pPr>
            <a:lvl7pPr indent="-311150" lvl="6" marL="32004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7pPr>
            <a:lvl8pPr indent="-311150" lvl="7" marL="36576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8pPr>
            <a:lvl9pPr indent="-311150" lvl="8" marL="41148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9pPr>
          </a:lstStyle>
          <a:p/>
        </p:txBody>
      </p:sp>
      <p:sp>
        <p:nvSpPr>
          <p:cNvPr id="43" name="Google Shape;43;p18"/>
          <p:cNvSpPr/>
          <p:nvPr/>
        </p:nvSpPr>
        <p:spPr>
          <a:xfrm>
            <a:off x="-13726" y="-5"/>
            <a:ext cx="9193500" cy="682986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214E7C"/>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44" name="Google Shape;44;p18"/>
          <p:cNvSpPr/>
          <p:nvPr/>
        </p:nvSpPr>
        <p:spPr>
          <a:xfrm>
            <a:off x="-35802" y="-20"/>
            <a:ext cx="9214938" cy="685557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13202F"/>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Tree>
  </p:cSld>
  <p:clrMapOvr>
    <a:masterClrMapping/>
  </p:clrMapOvr>
  <p:extLst>
    <p:ext uri="{DCECCB84-F9BA-43D5-87BE-67443E8EF086}">
      <p15:sldGuideLst>
        <p15:guide id="1" pos="357">
          <p15:clr>
            <a:srgbClr val="F9AD4C"/>
          </p15:clr>
        </p15:guide>
        <p15:guide id="2" pos="5347">
          <p15:clr>
            <a:srgbClr val="F9AD4C"/>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285" name="Shape 285"/>
        <p:cNvGrpSpPr/>
        <p:nvPr/>
      </p:nvGrpSpPr>
      <p:grpSpPr>
        <a:xfrm>
          <a:off x="0" y="0"/>
          <a:ext cx="0" cy="0"/>
          <a:chOff x="0" y="0"/>
          <a:chExt cx="0" cy="0"/>
        </a:xfrm>
      </p:grpSpPr>
      <p:sp>
        <p:nvSpPr>
          <p:cNvPr id="286" name="Google Shape;286;p37"/>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87" name="Google Shape;287;p3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288" name="Shape 288"/>
        <p:cNvGrpSpPr/>
        <p:nvPr/>
      </p:nvGrpSpPr>
      <p:grpSpPr>
        <a:xfrm>
          <a:off x="0" y="0"/>
          <a:ext cx="0" cy="0"/>
          <a:chOff x="0" y="0"/>
          <a:chExt cx="0" cy="0"/>
        </a:xfrm>
      </p:grpSpPr>
      <p:sp>
        <p:nvSpPr>
          <p:cNvPr id="289" name="Google Shape;289;p38"/>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38"/>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91" name="Google Shape;291;p38"/>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92" name="Google Shape;292;p38"/>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93" name="Google Shape;293;p3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94" name="Shape 294"/>
        <p:cNvGrpSpPr/>
        <p:nvPr/>
      </p:nvGrpSpPr>
      <p:grpSpPr>
        <a:xfrm>
          <a:off x="0" y="0"/>
          <a:ext cx="0" cy="0"/>
          <a:chOff x="0" y="0"/>
          <a:chExt cx="0" cy="0"/>
        </a:xfrm>
      </p:grpSpPr>
      <p:sp>
        <p:nvSpPr>
          <p:cNvPr id="295" name="Google Shape;295;p39"/>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296" name="Google Shape;296;p3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297" name="Shape 297"/>
        <p:cNvGrpSpPr/>
        <p:nvPr/>
      </p:nvGrpSpPr>
      <p:grpSpPr>
        <a:xfrm>
          <a:off x="0" y="0"/>
          <a:ext cx="0" cy="0"/>
          <a:chOff x="0" y="0"/>
          <a:chExt cx="0" cy="0"/>
        </a:xfrm>
      </p:grpSpPr>
      <p:sp>
        <p:nvSpPr>
          <p:cNvPr id="298" name="Google Shape;298;p40"/>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99" name="Google Shape;299;p40"/>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300" name="Google Shape;300;p4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01" name="Shape 301"/>
        <p:cNvGrpSpPr/>
        <p:nvPr/>
      </p:nvGrpSpPr>
      <p:grpSpPr>
        <a:xfrm>
          <a:off x="0" y="0"/>
          <a:ext cx="0" cy="0"/>
          <a:chOff x="0" y="0"/>
          <a:chExt cx="0" cy="0"/>
        </a:xfrm>
      </p:grpSpPr>
      <p:sp>
        <p:nvSpPr>
          <p:cNvPr id="302" name="Google Shape;302;p4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カバー (ロゴのみ)">
  <p:cSld name="TITLE_AND_BODY_1">
    <p:spTree>
      <p:nvGrpSpPr>
        <p:cNvPr id="303" name="Shape 303"/>
        <p:cNvGrpSpPr/>
        <p:nvPr/>
      </p:nvGrpSpPr>
      <p:grpSpPr>
        <a:xfrm>
          <a:off x="0" y="0"/>
          <a:ext cx="0" cy="0"/>
          <a:chOff x="0" y="0"/>
          <a:chExt cx="0" cy="0"/>
        </a:xfrm>
      </p:grpSpPr>
      <p:sp>
        <p:nvSpPr>
          <p:cNvPr id="304" name="Google Shape;304;p42"/>
          <p:cNvSpPr txBox="1"/>
          <p:nvPr>
            <p:ph idx="12" type="sldNum"/>
          </p:nvPr>
        </p:nvSpPr>
        <p:spPr>
          <a:xfrm>
            <a:off x="6330776" y="6773565"/>
            <a:ext cx="159300" cy="231300"/>
          </a:xfrm>
          <a:prstGeom prst="rect">
            <a:avLst/>
          </a:prstGeom>
          <a:noFill/>
          <a:ln>
            <a:noFill/>
          </a:ln>
        </p:spPr>
        <p:txBody>
          <a:bodyPr anchorCtr="0" anchor="ctr" bIns="22325" lIns="22325" spcFirstLastPara="1" rIns="22325" wrap="square" tIns="22325">
            <a:noAutofit/>
          </a:bodyPr>
          <a:lstStyle>
            <a:lvl1pPr indent="0" lvl="0"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1pPr>
            <a:lvl2pPr indent="0" lvl="1"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2pPr>
            <a:lvl3pPr indent="0" lvl="2"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3pPr>
            <a:lvl4pPr indent="0" lvl="3"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4pPr>
            <a:lvl5pPr indent="0" lvl="4"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5pPr>
            <a:lvl6pPr indent="0" lvl="5"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6pPr>
            <a:lvl7pPr indent="0" lvl="6"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7pPr>
            <a:lvl8pPr indent="0" lvl="7"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8pPr>
            <a:lvl9pPr indent="0" lvl="8"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ja"/>
              <a:t>‹#›</a:t>
            </a:fld>
            <a:endParaRPr>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行タイトル（レッド）" showMasterSp="0">
  <p:cSld name="Basic_1_1">
    <p:spTree>
      <p:nvGrpSpPr>
        <p:cNvPr id="305" name="Shape 305"/>
        <p:cNvGrpSpPr/>
        <p:nvPr/>
      </p:nvGrpSpPr>
      <p:grpSpPr>
        <a:xfrm>
          <a:off x="0" y="0"/>
          <a:ext cx="0" cy="0"/>
          <a:chOff x="0" y="0"/>
          <a:chExt cx="0" cy="0"/>
        </a:xfrm>
      </p:grpSpPr>
      <p:sp>
        <p:nvSpPr>
          <p:cNvPr id="306" name="Google Shape;306;p43"/>
          <p:cNvSpPr/>
          <p:nvPr/>
        </p:nvSpPr>
        <p:spPr>
          <a:xfrm>
            <a:off x="6480621" y="6324601"/>
            <a:ext cx="2335800" cy="246600"/>
          </a:xfrm>
          <a:prstGeom prst="rect">
            <a:avLst/>
          </a:prstGeom>
          <a:noFill/>
          <a:ln>
            <a:noFill/>
          </a:ln>
        </p:spPr>
        <p:txBody>
          <a:bodyPr anchorCtr="0" anchor="ctr" bIns="13500" lIns="13500" spcFirstLastPara="1" rIns="13500" wrap="square" tIns="13500">
            <a:no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31537A"/>
                </a:solidFill>
                <a:latin typeface="Helvetica Neue"/>
                <a:ea typeface="Helvetica Neue"/>
                <a:cs typeface="Helvetica Neue"/>
                <a:sym typeface="Helvetica Neue"/>
              </a:rPr>
              <a:t>© Chatwork</a:t>
            </a:r>
            <a:endParaRPr b="0" i="0" sz="1000" u="none" cap="none" strike="noStrike">
              <a:solidFill>
                <a:srgbClr val="31537A"/>
              </a:solidFill>
              <a:latin typeface="Helvetica Neue"/>
              <a:ea typeface="Helvetica Neue"/>
              <a:cs typeface="Helvetica Neue"/>
              <a:sym typeface="Helvetica Neue"/>
            </a:endParaRPr>
          </a:p>
        </p:txBody>
      </p:sp>
      <p:sp>
        <p:nvSpPr>
          <p:cNvPr id="307" name="Google Shape;307;p43"/>
          <p:cNvSpPr txBox="1"/>
          <p:nvPr>
            <p:ph idx="12" type="sldNum"/>
          </p:nvPr>
        </p:nvSpPr>
        <p:spPr>
          <a:xfrm>
            <a:off x="302357" y="6358119"/>
            <a:ext cx="132600" cy="179400"/>
          </a:xfrm>
          <a:prstGeom prst="rect">
            <a:avLst/>
          </a:prstGeom>
          <a:noFill/>
          <a:ln>
            <a:noFill/>
          </a:ln>
        </p:spPr>
        <p:txBody>
          <a:bodyPr anchorCtr="0" anchor="ctr" bIns="29750" lIns="29750" spcFirstLastPara="1" rIns="29750" wrap="square" tIns="29750">
            <a:noAutofit/>
          </a:bodyPr>
          <a:lstStyle>
            <a:lvl1pPr indent="0" lvl="0"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ja"/>
              <a:t>‹#›</a:t>
            </a:fld>
            <a:endParaRPr/>
          </a:p>
        </p:txBody>
      </p:sp>
      <p:sp>
        <p:nvSpPr>
          <p:cNvPr id="308" name="Google Shape;308;p43"/>
          <p:cNvSpPr txBox="1"/>
          <p:nvPr>
            <p:ph type="title"/>
          </p:nvPr>
        </p:nvSpPr>
        <p:spPr>
          <a:xfrm>
            <a:off x="567000" y="450625"/>
            <a:ext cx="7920600" cy="508200"/>
          </a:xfrm>
          <a:prstGeom prst="rect">
            <a:avLst/>
          </a:prstGeom>
          <a:noFill/>
          <a:ln>
            <a:noFill/>
          </a:ln>
        </p:spPr>
        <p:txBody>
          <a:bodyPr anchorCtr="0" anchor="ctr" bIns="38100" lIns="38100" spcFirstLastPara="1" rIns="38100" wrap="square" tIns="38100">
            <a:noAutofit/>
          </a:bodyPr>
          <a:lstStyle>
            <a:lvl1pPr lvl="0" marR="0" algn="l">
              <a:lnSpc>
                <a:spcPct val="100000"/>
              </a:lnSpc>
              <a:spcBef>
                <a:spcPts val="0"/>
              </a:spcBef>
              <a:spcAft>
                <a:spcPts val="0"/>
              </a:spcAft>
              <a:buClr>
                <a:srgbClr val="231815"/>
              </a:buClr>
              <a:buSzPts val="2700"/>
              <a:buFont typeface="HiraKakuPro-W3"/>
              <a:buNone/>
              <a:defRPr b="1" i="0" sz="2700" u="none" cap="none" strike="noStrike">
                <a:solidFill>
                  <a:srgbClr val="231815"/>
                </a:solidFill>
                <a:latin typeface="HiraKakuPro-W3"/>
                <a:ea typeface="HiraKakuPro-W3"/>
                <a:cs typeface="HiraKakuPro-W3"/>
                <a:sym typeface="HiraKakuPro-W3"/>
              </a:defRPr>
            </a:lvl1pPr>
            <a:lvl2pPr lvl="1"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2pPr>
            <a:lvl3pPr lvl="2"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3pPr>
            <a:lvl4pPr lvl="3"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4pPr>
            <a:lvl5pPr lvl="4"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5pPr>
            <a:lvl6pPr lvl="5"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6pPr>
            <a:lvl7pPr lvl="6"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7pPr>
            <a:lvl8pPr lvl="7"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8pPr>
            <a:lvl9pPr lvl="8" marR="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9pPr>
          </a:lstStyle>
          <a:p/>
        </p:txBody>
      </p:sp>
      <p:cxnSp>
        <p:nvCxnSpPr>
          <p:cNvPr id="309" name="Google Shape;309;p43"/>
          <p:cNvCxnSpPr/>
          <p:nvPr/>
        </p:nvCxnSpPr>
        <p:spPr>
          <a:xfrm>
            <a:off x="566995" y="1201338"/>
            <a:ext cx="7920600" cy="0"/>
          </a:xfrm>
          <a:prstGeom prst="straightConnector1">
            <a:avLst/>
          </a:prstGeom>
          <a:noFill/>
          <a:ln cap="flat" cmpd="sng" w="19050">
            <a:solidFill>
              <a:srgbClr val="231815"/>
            </a:solidFill>
            <a:prstDash val="solid"/>
            <a:round/>
            <a:headEnd len="sm" w="sm" type="none"/>
            <a:tailEnd len="sm" w="sm" type="none"/>
          </a:ln>
        </p:spPr>
      </p:cxnSp>
      <p:sp>
        <p:nvSpPr>
          <p:cNvPr id="310" name="Google Shape;310;p43"/>
          <p:cNvSpPr txBox="1"/>
          <p:nvPr>
            <p:ph idx="1" type="body"/>
          </p:nvPr>
        </p:nvSpPr>
        <p:spPr>
          <a:xfrm>
            <a:off x="567000" y="1650726"/>
            <a:ext cx="7920600" cy="4226100"/>
          </a:xfrm>
          <a:prstGeom prst="rect">
            <a:avLst/>
          </a:prstGeom>
          <a:noFill/>
          <a:ln>
            <a:noFill/>
          </a:ln>
        </p:spPr>
        <p:txBody>
          <a:bodyPr anchorCtr="0" anchor="t" bIns="0" lIns="0" spcFirstLastPara="1" rIns="0" wrap="square" tIns="0">
            <a:noAutofit/>
          </a:bodyPr>
          <a:lstStyle>
            <a:lvl1pPr indent="-311150" lvl="0" marL="457200" algn="l">
              <a:lnSpc>
                <a:spcPct val="115000"/>
              </a:lnSpc>
              <a:spcBef>
                <a:spcPts val="0"/>
              </a:spcBef>
              <a:spcAft>
                <a:spcPts val="0"/>
              </a:spcAft>
              <a:buClr>
                <a:srgbClr val="231815"/>
              </a:buClr>
              <a:buSzPts val="1300"/>
              <a:buFont typeface="HiraKakuPro-W3"/>
              <a:buChar char="●"/>
              <a:defRPr sz="1300">
                <a:solidFill>
                  <a:srgbClr val="231815"/>
                </a:solidFill>
                <a:latin typeface="HiraKakuPro-W3"/>
                <a:ea typeface="HiraKakuPro-W3"/>
                <a:cs typeface="HiraKakuPro-W3"/>
                <a:sym typeface="HiraKakuPro-W3"/>
              </a:defRPr>
            </a:lvl1pPr>
            <a:lvl2pPr indent="-311150" lvl="1" marL="914400" algn="l">
              <a:lnSpc>
                <a:spcPct val="115000"/>
              </a:lnSpc>
              <a:spcBef>
                <a:spcPts val="1600"/>
              </a:spcBef>
              <a:spcAft>
                <a:spcPts val="0"/>
              </a:spcAft>
              <a:buSzPts val="1300"/>
              <a:buFont typeface="HiraKakuPro-W3"/>
              <a:buChar char="○"/>
              <a:defRPr sz="1300">
                <a:latin typeface="HiraKakuPro-W3"/>
                <a:ea typeface="HiraKakuPro-W3"/>
                <a:cs typeface="HiraKakuPro-W3"/>
                <a:sym typeface="HiraKakuPro-W3"/>
              </a:defRPr>
            </a:lvl2pPr>
            <a:lvl3pPr indent="-311150" lvl="2" marL="1371600" algn="l">
              <a:lnSpc>
                <a:spcPct val="115000"/>
              </a:lnSpc>
              <a:spcBef>
                <a:spcPts val="1600"/>
              </a:spcBef>
              <a:spcAft>
                <a:spcPts val="0"/>
              </a:spcAft>
              <a:buSzPts val="1300"/>
              <a:buFont typeface="HiraKakuPro-W3"/>
              <a:buChar char="■"/>
              <a:defRPr sz="1300">
                <a:latin typeface="HiraKakuPro-W3"/>
                <a:ea typeface="HiraKakuPro-W3"/>
                <a:cs typeface="HiraKakuPro-W3"/>
                <a:sym typeface="HiraKakuPro-W3"/>
              </a:defRPr>
            </a:lvl3pPr>
            <a:lvl4pPr indent="-311150" lvl="3" marL="1828800" algn="l">
              <a:lnSpc>
                <a:spcPct val="115000"/>
              </a:lnSpc>
              <a:spcBef>
                <a:spcPts val="1600"/>
              </a:spcBef>
              <a:spcAft>
                <a:spcPts val="0"/>
              </a:spcAft>
              <a:buSzPts val="1300"/>
              <a:buFont typeface="HiraKakuPro-W3"/>
              <a:buChar char="●"/>
              <a:defRPr sz="1300">
                <a:latin typeface="HiraKakuPro-W3"/>
                <a:ea typeface="HiraKakuPro-W3"/>
                <a:cs typeface="HiraKakuPro-W3"/>
                <a:sym typeface="HiraKakuPro-W3"/>
              </a:defRPr>
            </a:lvl4pPr>
            <a:lvl5pPr indent="-311150" lvl="4" marL="2286000" algn="l">
              <a:lnSpc>
                <a:spcPct val="115000"/>
              </a:lnSpc>
              <a:spcBef>
                <a:spcPts val="1600"/>
              </a:spcBef>
              <a:spcAft>
                <a:spcPts val="0"/>
              </a:spcAft>
              <a:buSzPts val="1300"/>
              <a:buFont typeface="HiraKakuPro-W3"/>
              <a:buChar char="○"/>
              <a:defRPr sz="1300">
                <a:latin typeface="HiraKakuPro-W3"/>
                <a:ea typeface="HiraKakuPro-W3"/>
                <a:cs typeface="HiraKakuPro-W3"/>
                <a:sym typeface="HiraKakuPro-W3"/>
              </a:defRPr>
            </a:lvl5pPr>
            <a:lvl6pPr indent="-311150" lvl="5" marL="2743200" algn="l">
              <a:lnSpc>
                <a:spcPct val="115000"/>
              </a:lnSpc>
              <a:spcBef>
                <a:spcPts val="1600"/>
              </a:spcBef>
              <a:spcAft>
                <a:spcPts val="0"/>
              </a:spcAft>
              <a:buSzPts val="1300"/>
              <a:buFont typeface="HiraKakuPro-W3"/>
              <a:buChar char="■"/>
              <a:defRPr sz="1300">
                <a:latin typeface="HiraKakuPro-W3"/>
                <a:ea typeface="HiraKakuPro-W3"/>
                <a:cs typeface="HiraKakuPro-W3"/>
                <a:sym typeface="HiraKakuPro-W3"/>
              </a:defRPr>
            </a:lvl6pPr>
            <a:lvl7pPr indent="-311150" lvl="6" marL="3200400" algn="l">
              <a:lnSpc>
                <a:spcPct val="115000"/>
              </a:lnSpc>
              <a:spcBef>
                <a:spcPts val="1600"/>
              </a:spcBef>
              <a:spcAft>
                <a:spcPts val="0"/>
              </a:spcAft>
              <a:buSzPts val="1300"/>
              <a:buFont typeface="HiraKakuPro-W3"/>
              <a:buChar char="●"/>
              <a:defRPr sz="1300">
                <a:latin typeface="HiraKakuPro-W3"/>
                <a:ea typeface="HiraKakuPro-W3"/>
                <a:cs typeface="HiraKakuPro-W3"/>
                <a:sym typeface="HiraKakuPro-W3"/>
              </a:defRPr>
            </a:lvl7pPr>
            <a:lvl8pPr indent="-311150" lvl="7" marL="3657600" algn="l">
              <a:lnSpc>
                <a:spcPct val="115000"/>
              </a:lnSpc>
              <a:spcBef>
                <a:spcPts val="1600"/>
              </a:spcBef>
              <a:spcAft>
                <a:spcPts val="0"/>
              </a:spcAft>
              <a:buSzPts val="1300"/>
              <a:buFont typeface="HiraKakuPro-W3"/>
              <a:buChar char="○"/>
              <a:defRPr sz="1300">
                <a:latin typeface="HiraKakuPro-W3"/>
                <a:ea typeface="HiraKakuPro-W3"/>
                <a:cs typeface="HiraKakuPro-W3"/>
                <a:sym typeface="HiraKakuPro-W3"/>
              </a:defRPr>
            </a:lvl8pPr>
            <a:lvl9pPr indent="-311150" lvl="8" marL="4114800" algn="l">
              <a:lnSpc>
                <a:spcPct val="115000"/>
              </a:lnSpc>
              <a:spcBef>
                <a:spcPts val="1600"/>
              </a:spcBef>
              <a:spcAft>
                <a:spcPts val="1600"/>
              </a:spcAft>
              <a:buSzPts val="1300"/>
              <a:buFont typeface="HiraKakuPro-W3"/>
              <a:buChar char="■"/>
              <a:defRPr sz="1300">
                <a:latin typeface="HiraKakuPro-W3"/>
                <a:ea typeface="HiraKakuPro-W3"/>
                <a:cs typeface="HiraKakuPro-W3"/>
                <a:sym typeface="HiraKakuPro-W3"/>
              </a:defRPr>
            </a:lvl9pPr>
          </a:lstStyle>
          <a:p/>
        </p:txBody>
      </p:sp>
      <p:sp>
        <p:nvSpPr>
          <p:cNvPr id="311" name="Google Shape;311;p43"/>
          <p:cNvSpPr/>
          <p:nvPr/>
        </p:nvSpPr>
        <p:spPr>
          <a:xfrm>
            <a:off x="-13724" y="-2435"/>
            <a:ext cx="9193500" cy="683229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F58E8B"/>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312" name="Google Shape;312;p43"/>
          <p:cNvSpPr/>
          <p:nvPr/>
        </p:nvSpPr>
        <p:spPr>
          <a:xfrm>
            <a:off x="-35800" y="-2450"/>
            <a:ext cx="9214938" cy="685800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F03748"/>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Tree>
  </p:cSld>
  <p:clrMapOvr>
    <a:masterClrMapping/>
  </p:clrMapOvr>
  <p:extLst>
    <p:ext uri="{DCECCB84-F9BA-43D5-87BE-67443E8EF086}">
      <p15:sldGuideLst>
        <p15:guide id="1" pos="357">
          <p15:clr>
            <a:srgbClr val="F9AD4C"/>
          </p15:clr>
        </p15:guide>
        <p15:guide id="2" pos="5347">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カバー (ロゴのみ)" type="tx">
  <p:cSld name="TITLE_AND_BODY">
    <p:spTree>
      <p:nvGrpSpPr>
        <p:cNvPr id="45" name="Shape 45"/>
        <p:cNvGrpSpPr/>
        <p:nvPr/>
      </p:nvGrpSpPr>
      <p:grpSpPr>
        <a:xfrm>
          <a:off x="0" y="0"/>
          <a:ext cx="0" cy="0"/>
          <a:chOff x="0" y="0"/>
          <a:chExt cx="0" cy="0"/>
        </a:xfrm>
      </p:grpSpPr>
      <p:sp>
        <p:nvSpPr>
          <p:cNvPr id="46" name="Google Shape;46;p19"/>
          <p:cNvSpPr txBox="1"/>
          <p:nvPr>
            <p:ph idx="12" type="sldNum"/>
          </p:nvPr>
        </p:nvSpPr>
        <p:spPr>
          <a:xfrm>
            <a:off x="6330776" y="6773565"/>
            <a:ext cx="159300" cy="231300"/>
          </a:xfrm>
          <a:prstGeom prst="rect">
            <a:avLst/>
          </a:prstGeom>
          <a:noFill/>
          <a:ln>
            <a:noFill/>
          </a:ln>
        </p:spPr>
        <p:txBody>
          <a:bodyPr anchorCtr="0" anchor="ctr" bIns="22325" lIns="22325" spcFirstLastPara="1" rIns="22325" wrap="square" tIns="22325">
            <a:noAutofit/>
          </a:bodyPr>
          <a:lstStyle>
            <a:lvl1pPr indent="0" lvl="0"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1pPr>
            <a:lvl2pPr indent="0" lvl="1"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2pPr>
            <a:lvl3pPr indent="0" lvl="2"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3pPr>
            <a:lvl4pPr indent="0" lvl="3"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4pPr>
            <a:lvl5pPr indent="0" lvl="4"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5pPr>
            <a:lvl6pPr indent="0" lvl="5"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6pPr>
            <a:lvl7pPr indent="0" lvl="6"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7pPr>
            <a:lvl8pPr indent="0" lvl="7"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8pPr>
            <a:lvl9pPr indent="0" lvl="8" marL="0" marR="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amp;サブタイトル（レッド）" showMasterSp="0">
  <p:cSld name="Basic_1">
    <p:spTree>
      <p:nvGrpSpPr>
        <p:cNvPr id="47" name="Shape 47"/>
        <p:cNvGrpSpPr/>
        <p:nvPr/>
      </p:nvGrpSpPr>
      <p:grpSpPr>
        <a:xfrm>
          <a:off x="0" y="0"/>
          <a:ext cx="0" cy="0"/>
          <a:chOff x="0" y="0"/>
          <a:chExt cx="0" cy="0"/>
        </a:xfrm>
      </p:grpSpPr>
      <p:sp>
        <p:nvSpPr>
          <p:cNvPr id="48" name="Google Shape;48;p20"/>
          <p:cNvSpPr txBox="1"/>
          <p:nvPr>
            <p:ph type="title"/>
          </p:nvPr>
        </p:nvSpPr>
        <p:spPr>
          <a:xfrm>
            <a:off x="666225" y="2018699"/>
            <a:ext cx="7811400" cy="1347300"/>
          </a:xfrm>
          <a:prstGeom prst="rect">
            <a:avLst/>
          </a:prstGeom>
          <a:noFill/>
          <a:ln>
            <a:noFill/>
          </a:ln>
        </p:spPr>
        <p:txBody>
          <a:bodyPr anchorCtr="0" anchor="t" bIns="38100" lIns="38100" spcFirstLastPara="1" rIns="38100" wrap="square" tIns="38100">
            <a:noAutofit/>
          </a:bodyPr>
          <a:lstStyle>
            <a:lvl1pPr lvl="0" marR="0" rtl="0" algn="ctr">
              <a:lnSpc>
                <a:spcPct val="115000"/>
              </a:lnSpc>
              <a:spcBef>
                <a:spcPts val="0"/>
              </a:spcBef>
              <a:spcAft>
                <a:spcPts val="0"/>
              </a:spcAft>
              <a:buClr>
                <a:srgbClr val="231815"/>
              </a:buClr>
              <a:buSzPts val="3000"/>
              <a:buFont typeface="Arial"/>
              <a:buNone/>
              <a:defRPr b="1" i="0" sz="3000" u="none" cap="none" strike="noStrike">
                <a:solidFill>
                  <a:srgbClr val="231815"/>
                </a:solidFill>
                <a:latin typeface="Arial"/>
                <a:ea typeface="Arial"/>
                <a:cs typeface="Arial"/>
                <a:sym typeface="Arial"/>
              </a:defRPr>
            </a:lvl1pPr>
            <a:lvl2pPr lvl="1"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2pPr>
            <a:lvl3pPr lvl="2"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3pPr>
            <a:lvl4pPr lvl="3"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4pPr>
            <a:lvl5pPr lvl="4"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5pPr>
            <a:lvl6pPr lvl="5"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6pPr>
            <a:lvl7pPr lvl="6"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7pPr>
            <a:lvl8pPr lvl="7"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8pPr>
            <a:lvl9pPr lvl="8"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9pPr>
          </a:lstStyle>
          <a:p/>
        </p:txBody>
      </p:sp>
      <p:sp>
        <p:nvSpPr>
          <p:cNvPr id="49" name="Google Shape;49;p20"/>
          <p:cNvSpPr txBox="1"/>
          <p:nvPr>
            <p:ph idx="1" type="subTitle"/>
          </p:nvPr>
        </p:nvSpPr>
        <p:spPr>
          <a:xfrm>
            <a:off x="1013780" y="3365850"/>
            <a:ext cx="7116300" cy="896700"/>
          </a:xfrm>
          <a:prstGeom prst="rect">
            <a:avLst/>
          </a:prstGeom>
          <a:noFill/>
          <a:ln>
            <a:noFill/>
          </a:ln>
        </p:spPr>
        <p:txBody>
          <a:bodyPr anchorCtr="0" anchor="t" bIns="38100" lIns="38100" spcFirstLastPara="1" rIns="38100" wrap="square" tIns="38100">
            <a:noAutofit/>
          </a:bodyPr>
          <a:lstStyle>
            <a:lvl1pPr lvl="0" marR="0" rtl="0" algn="ctr">
              <a:lnSpc>
                <a:spcPct val="115000"/>
              </a:lnSpc>
              <a:spcBef>
                <a:spcPts val="0"/>
              </a:spcBef>
              <a:spcAft>
                <a:spcPts val="0"/>
              </a:spcAft>
              <a:buClr>
                <a:srgbClr val="000000"/>
              </a:buClr>
              <a:buSzPts val="2000"/>
              <a:buFont typeface="Arial"/>
              <a:buNone/>
              <a:defRPr b="1" i="0" sz="2000" u="none" cap="none" strike="noStrike">
                <a:solidFill>
                  <a:srgbClr val="231815"/>
                </a:solidFill>
                <a:latin typeface="Arial"/>
                <a:ea typeface="Arial"/>
                <a:cs typeface="Arial"/>
                <a:sym typeface="Arial"/>
              </a:defRPr>
            </a:lvl1pPr>
            <a:lvl2pPr lvl="1"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2pPr>
            <a:lvl3pPr lvl="2"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3pPr>
            <a:lvl4pPr lvl="3"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4pPr>
            <a:lvl5pPr lvl="4"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5pPr>
            <a:lvl6pPr lvl="5"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6pPr>
            <a:lvl7pPr lvl="6"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7pPr>
            <a:lvl8pPr lvl="7"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8pPr>
            <a:lvl9pPr lvl="8"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9pPr>
          </a:lstStyle>
          <a:p/>
        </p:txBody>
      </p:sp>
      <p:grpSp>
        <p:nvGrpSpPr>
          <p:cNvPr id="50" name="Google Shape;50;p20"/>
          <p:cNvGrpSpPr/>
          <p:nvPr/>
        </p:nvGrpSpPr>
        <p:grpSpPr>
          <a:xfrm>
            <a:off x="3774296" y="5264342"/>
            <a:ext cx="1595652" cy="982069"/>
            <a:chOff x="-1" y="-1"/>
            <a:chExt cx="9966594" cy="6134099"/>
          </a:xfrm>
        </p:grpSpPr>
        <p:sp>
          <p:nvSpPr>
            <p:cNvPr id="51" name="Google Shape;51;p20"/>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2" name="Google Shape;52;p20"/>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3" name="Google Shape;53;p20"/>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4" name="Google Shape;54;p20"/>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5" name="Google Shape;55;p20"/>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6" name="Google Shape;56;p20"/>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7" name="Google Shape;57;p20"/>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8" name="Google Shape;58;p20"/>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 name="Google Shape;59;p20"/>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 name="Google Shape;60;p20"/>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 name="Google Shape;61;p20"/>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 name="Google Shape;62;p20"/>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63" name="Google Shape;63;p20"/>
          <p:cNvSpPr/>
          <p:nvPr/>
        </p:nvSpPr>
        <p:spPr>
          <a:xfrm>
            <a:off x="-13724" y="-2435"/>
            <a:ext cx="9193500" cy="683229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F58E8B"/>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64" name="Google Shape;64;p20"/>
          <p:cNvSpPr/>
          <p:nvPr/>
        </p:nvSpPr>
        <p:spPr>
          <a:xfrm>
            <a:off x="-35800" y="-2450"/>
            <a:ext cx="9214938" cy="685800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F03748"/>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タイトル&amp;サブタイトル（ブルー）" showMasterSp="0">
  <p:cSld name="Basic_1_3">
    <p:spTree>
      <p:nvGrpSpPr>
        <p:cNvPr id="65" name="Shape 65"/>
        <p:cNvGrpSpPr/>
        <p:nvPr/>
      </p:nvGrpSpPr>
      <p:grpSpPr>
        <a:xfrm>
          <a:off x="0" y="0"/>
          <a:ext cx="0" cy="0"/>
          <a:chOff x="0" y="0"/>
          <a:chExt cx="0" cy="0"/>
        </a:xfrm>
      </p:grpSpPr>
      <p:sp>
        <p:nvSpPr>
          <p:cNvPr id="66" name="Google Shape;66;p21"/>
          <p:cNvSpPr txBox="1"/>
          <p:nvPr>
            <p:ph type="title"/>
          </p:nvPr>
        </p:nvSpPr>
        <p:spPr>
          <a:xfrm>
            <a:off x="666225" y="2018699"/>
            <a:ext cx="7811400" cy="1347300"/>
          </a:xfrm>
          <a:prstGeom prst="rect">
            <a:avLst/>
          </a:prstGeom>
          <a:noFill/>
          <a:ln>
            <a:noFill/>
          </a:ln>
        </p:spPr>
        <p:txBody>
          <a:bodyPr anchorCtr="0" anchor="t" bIns="38100" lIns="38100" spcFirstLastPara="1" rIns="38100" wrap="square" tIns="38100">
            <a:noAutofit/>
          </a:bodyPr>
          <a:lstStyle>
            <a:lvl1pPr lvl="0" marR="0" rtl="0" algn="ctr">
              <a:lnSpc>
                <a:spcPct val="115000"/>
              </a:lnSpc>
              <a:spcBef>
                <a:spcPts val="0"/>
              </a:spcBef>
              <a:spcAft>
                <a:spcPts val="0"/>
              </a:spcAft>
              <a:buClr>
                <a:srgbClr val="231815"/>
              </a:buClr>
              <a:buSzPts val="3000"/>
              <a:buFont typeface="Arial"/>
              <a:buNone/>
              <a:defRPr b="1" i="0" sz="3000" u="none" cap="none" strike="noStrike">
                <a:solidFill>
                  <a:srgbClr val="231815"/>
                </a:solidFill>
                <a:latin typeface="Arial"/>
                <a:ea typeface="Arial"/>
                <a:cs typeface="Arial"/>
                <a:sym typeface="Arial"/>
              </a:defRPr>
            </a:lvl1pPr>
            <a:lvl2pPr lvl="1"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2pPr>
            <a:lvl3pPr lvl="2"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3pPr>
            <a:lvl4pPr lvl="3"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4pPr>
            <a:lvl5pPr lvl="4"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5pPr>
            <a:lvl6pPr lvl="5"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6pPr>
            <a:lvl7pPr lvl="6"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7pPr>
            <a:lvl8pPr lvl="7"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8pPr>
            <a:lvl9pPr lvl="8" marR="0" rtl="0" algn="ctr">
              <a:lnSpc>
                <a:spcPct val="115000"/>
              </a:lnSpc>
              <a:spcBef>
                <a:spcPts val="1500"/>
              </a:spcBef>
              <a:spcAft>
                <a:spcPts val="0"/>
              </a:spcAft>
              <a:buClr>
                <a:srgbClr val="44463E"/>
              </a:buClr>
              <a:buSzPts val="600"/>
              <a:buFont typeface="Gill Sans"/>
              <a:buNone/>
              <a:defRPr b="0" i="0" sz="2000" u="none" cap="none" strike="noStrike">
                <a:solidFill>
                  <a:srgbClr val="44463E"/>
                </a:solidFill>
                <a:latin typeface="Gill Sans"/>
                <a:ea typeface="Gill Sans"/>
                <a:cs typeface="Gill Sans"/>
                <a:sym typeface="Gill Sans"/>
              </a:defRPr>
            </a:lvl9pPr>
          </a:lstStyle>
          <a:p/>
        </p:txBody>
      </p:sp>
      <p:sp>
        <p:nvSpPr>
          <p:cNvPr id="67" name="Google Shape;67;p21"/>
          <p:cNvSpPr txBox="1"/>
          <p:nvPr>
            <p:ph idx="1" type="subTitle"/>
          </p:nvPr>
        </p:nvSpPr>
        <p:spPr>
          <a:xfrm>
            <a:off x="1013780" y="3365850"/>
            <a:ext cx="7116300" cy="896700"/>
          </a:xfrm>
          <a:prstGeom prst="rect">
            <a:avLst/>
          </a:prstGeom>
          <a:noFill/>
          <a:ln>
            <a:noFill/>
          </a:ln>
        </p:spPr>
        <p:txBody>
          <a:bodyPr anchorCtr="0" anchor="t" bIns="38100" lIns="38100" spcFirstLastPara="1" rIns="38100" wrap="square" tIns="38100">
            <a:noAutofit/>
          </a:bodyPr>
          <a:lstStyle>
            <a:lvl1pPr lvl="0" marR="0" rtl="0" algn="ctr">
              <a:lnSpc>
                <a:spcPct val="115000"/>
              </a:lnSpc>
              <a:spcBef>
                <a:spcPts val="0"/>
              </a:spcBef>
              <a:spcAft>
                <a:spcPts val="0"/>
              </a:spcAft>
              <a:buClr>
                <a:srgbClr val="000000"/>
              </a:buClr>
              <a:buSzPts val="2000"/>
              <a:buFont typeface="Arial"/>
              <a:buNone/>
              <a:defRPr b="1" i="0" sz="2000" u="none" cap="none" strike="noStrike">
                <a:solidFill>
                  <a:srgbClr val="231815"/>
                </a:solidFill>
                <a:latin typeface="Arial"/>
                <a:ea typeface="Arial"/>
                <a:cs typeface="Arial"/>
                <a:sym typeface="Arial"/>
              </a:defRPr>
            </a:lvl1pPr>
            <a:lvl2pPr lvl="1"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2pPr>
            <a:lvl3pPr lvl="2"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3pPr>
            <a:lvl4pPr lvl="3"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4pPr>
            <a:lvl5pPr lvl="4"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5pPr>
            <a:lvl6pPr lvl="5"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6pPr>
            <a:lvl7pPr lvl="6"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7pPr>
            <a:lvl8pPr lvl="7"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8pPr>
            <a:lvl9pPr lvl="8" marR="0" rtl="0" algn="l">
              <a:lnSpc>
                <a:spcPct val="115000"/>
              </a:lnSpc>
              <a:spcBef>
                <a:spcPts val="0"/>
              </a:spcBef>
              <a:spcAft>
                <a:spcPts val="0"/>
              </a:spcAft>
              <a:buClr>
                <a:srgbClr val="000000"/>
              </a:buClr>
              <a:buSzPts val="3000"/>
              <a:buFont typeface="Arial"/>
              <a:buNone/>
              <a:defRPr b="1" i="0" sz="3000" u="none" cap="none" strike="noStrike">
                <a:solidFill>
                  <a:srgbClr val="666666"/>
                </a:solidFill>
                <a:latin typeface="Arial"/>
                <a:ea typeface="Arial"/>
                <a:cs typeface="Arial"/>
                <a:sym typeface="Arial"/>
              </a:defRPr>
            </a:lvl9pPr>
          </a:lstStyle>
          <a:p/>
        </p:txBody>
      </p:sp>
      <p:grpSp>
        <p:nvGrpSpPr>
          <p:cNvPr id="68" name="Google Shape;68;p21"/>
          <p:cNvGrpSpPr/>
          <p:nvPr/>
        </p:nvGrpSpPr>
        <p:grpSpPr>
          <a:xfrm>
            <a:off x="3774296" y="5264342"/>
            <a:ext cx="1595652" cy="982069"/>
            <a:chOff x="-1" y="-1"/>
            <a:chExt cx="9966594" cy="6134099"/>
          </a:xfrm>
        </p:grpSpPr>
        <p:sp>
          <p:nvSpPr>
            <p:cNvPr id="69" name="Google Shape;69;p21"/>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0" name="Google Shape;70;p21"/>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1" name="Google Shape;71;p21"/>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2" name="Google Shape;72;p21"/>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3" name="Google Shape;73;p21"/>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4" name="Google Shape;74;p21"/>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5" name="Google Shape;75;p21"/>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6" name="Google Shape;76;p21"/>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7" name="Google Shape;77;p21"/>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8" name="Google Shape;78;p21"/>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79" name="Google Shape;79;p21"/>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80" name="Google Shape;80;p21"/>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81" name="Google Shape;81;p21"/>
          <p:cNvSpPr/>
          <p:nvPr/>
        </p:nvSpPr>
        <p:spPr>
          <a:xfrm>
            <a:off x="-13726" y="-5"/>
            <a:ext cx="9193500" cy="682986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214E7C"/>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82" name="Google Shape;82;p21"/>
          <p:cNvSpPr/>
          <p:nvPr/>
        </p:nvSpPr>
        <p:spPr>
          <a:xfrm>
            <a:off x="-35802" y="-20"/>
            <a:ext cx="9214938" cy="685557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13202F"/>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フレーム（レッド）" showMasterSp="0">
  <p:cSld name="Basic_1_2">
    <p:spTree>
      <p:nvGrpSpPr>
        <p:cNvPr id="83" name="Shape 83"/>
        <p:cNvGrpSpPr/>
        <p:nvPr/>
      </p:nvGrpSpPr>
      <p:grpSpPr>
        <a:xfrm>
          <a:off x="0" y="0"/>
          <a:ext cx="0" cy="0"/>
          <a:chOff x="0" y="0"/>
          <a:chExt cx="0" cy="0"/>
        </a:xfrm>
      </p:grpSpPr>
      <p:sp>
        <p:nvSpPr>
          <p:cNvPr id="84" name="Google Shape;84;p22"/>
          <p:cNvSpPr/>
          <p:nvPr/>
        </p:nvSpPr>
        <p:spPr>
          <a:xfrm>
            <a:off x="6480621" y="6324601"/>
            <a:ext cx="2335800" cy="246600"/>
          </a:xfrm>
          <a:prstGeom prst="rect">
            <a:avLst/>
          </a:prstGeom>
          <a:noFill/>
          <a:ln>
            <a:noFill/>
          </a:ln>
        </p:spPr>
        <p:txBody>
          <a:bodyPr anchorCtr="0" anchor="ctr" bIns="13500" lIns="13500" spcFirstLastPara="1" rIns="13500" wrap="square" tIns="13500">
            <a:no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31537A"/>
                </a:solidFill>
                <a:latin typeface="Helvetica Neue"/>
                <a:ea typeface="Helvetica Neue"/>
                <a:cs typeface="Helvetica Neue"/>
                <a:sym typeface="Helvetica Neue"/>
              </a:rPr>
              <a:t>© Chatwork</a:t>
            </a:r>
            <a:endParaRPr b="0" i="0" sz="1000" u="none" cap="none" strike="noStrike">
              <a:solidFill>
                <a:srgbClr val="31537A"/>
              </a:solidFill>
              <a:latin typeface="Helvetica Neue"/>
              <a:ea typeface="Helvetica Neue"/>
              <a:cs typeface="Helvetica Neue"/>
              <a:sym typeface="Helvetica Neue"/>
            </a:endParaRPr>
          </a:p>
        </p:txBody>
      </p:sp>
      <p:sp>
        <p:nvSpPr>
          <p:cNvPr id="85" name="Google Shape;85;p22"/>
          <p:cNvSpPr txBox="1"/>
          <p:nvPr>
            <p:ph idx="12" type="sldNum"/>
          </p:nvPr>
        </p:nvSpPr>
        <p:spPr>
          <a:xfrm>
            <a:off x="302357" y="6358119"/>
            <a:ext cx="132600" cy="179400"/>
          </a:xfrm>
          <a:prstGeom prst="rect">
            <a:avLst/>
          </a:prstGeom>
          <a:noFill/>
          <a:ln>
            <a:noFill/>
          </a:ln>
        </p:spPr>
        <p:txBody>
          <a:bodyPr anchorCtr="0" anchor="ctr" bIns="29750" lIns="29750" spcFirstLastPara="1" rIns="29750" wrap="square" tIns="29750">
            <a:noAutofit/>
          </a:bodyPr>
          <a:lstStyle>
            <a:lvl1pPr indent="0" lvl="0"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ja"/>
              <a:t>‹#›</a:t>
            </a:fld>
            <a:endParaRPr/>
          </a:p>
        </p:txBody>
      </p:sp>
      <p:sp>
        <p:nvSpPr>
          <p:cNvPr id="86" name="Google Shape;86;p22"/>
          <p:cNvSpPr/>
          <p:nvPr/>
        </p:nvSpPr>
        <p:spPr>
          <a:xfrm>
            <a:off x="-13724" y="-2435"/>
            <a:ext cx="9193500" cy="683229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F58E8B"/>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87" name="Google Shape;87;p22"/>
          <p:cNvSpPr/>
          <p:nvPr/>
        </p:nvSpPr>
        <p:spPr>
          <a:xfrm>
            <a:off x="-35800" y="-2450"/>
            <a:ext cx="9214938" cy="685800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F03748"/>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フレーム（ブルー）" showMasterSp="0">
  <p:cSld name="Basic_1_2_1">
    <p:spTree>
      <p:nvGrpSpPr>
        <p:cNvPr id="88" name="Shape 88"/>
        <p:cNvGrpSpPr/>
        <p:nvPr/>
      </p:nvGrpSpPr>
      <p:grpSpPr>
        <a:xfrm>
          <a:off x="0" y="0"/>
          <a:ext cx="0" cy="0"/>
          <a:chOff x="0" y="0"/>
          <a:chExt cx="0" cy="0"/>
        </a:xfrm>
      </p:grpSpPr>
      <p:sp>
        <p:nvSpPr>
          <p:cNvPr id="89" name="Google Shape;89;p23"/>
          <p:cNvSpPr/>
          <p:nvPr/>
        </p:nvSpPr>
        <p:spPr>
          <a:xfrm>
            <a:off x="6480625" y="6324600"/>
            <a:ext cx="2089200" cy="246600"/>
          </a:xfrm>
          <a:prstGeom prst="rect">
            <a:avLst/>
          </a:prstGeom>
          <a:noFill/>
          <a:ln>
            <a:noFill/>
          </a:ln>
        </p:spPr>
        <p:txBody>
          <a:bodyPr anchorCtr="0" anchor="ctr" bIns="13500" lIns="13500" spcFirstLastPara="1" rIns="13500" wrap="square" tIns="13500">
            <a:no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31537A"/>
                </a:solidFill>
                <a:latin typeface="Helvetica Neue"/>
                <a:ea typeface="Helvetica Neue"/>
                <a:cs typeface="Helvetica Neue"/>
                <a:sym typeface="Helvetica Neue"/>
              </a:rPr>
              <a:t>© Chatwork</a:t>
            </a:r>
            <a:endParaRPr b="0" i="0" sz="1000" u="none" cap="none" strike="noStrike">
              <a:solidFill>
                <a:srgbClr val="31537A"/>
              </a:solidFill>
              <a:latin typeface="Helvetica Neue"/>
              <a:ea typeface="Helvetica Neue"/>
              <a:cs typeface="Helvetica Neue"/>
              <a:sym typeface="Helvetica Neue"/>
            </a:endParaRPr>
          </a:p>
        </p:txBody>
      </p:sp>
      <p:sp>
        <p:nvSpPr>
          <p:cNvPr id="90" name="Google Shape;90;p23"/>
          <p:cNvSpPr txBox="1"/>
          <p:nvPr>
            <p:ph idx="12" type="sldNum"/>
          </p:nvPr>
        </p:nvSpPr>
        <p:spPr>
          <a:xfrm>
            <a:off x="302357" y="6358119"/>
            <a:ext cx="132600" cy="179400"/>
          </a:xfrm>
          <a:prstGeom prst="rect">
            <a:avLst/>
          </a:prstGeom>
          <a:noFill/>
          <a:ln>
            <a:noFill/>
          </a:ln>
        </p:spPr>
        <p:txBody>
          <a:bodyPr anchorCtr="0" anchor="ctr" bIns="29750" lIns="29750" spcFirstLastPara="1" rIns="29750" wrap="square" tIns="29750">
            <a:noAutofit/>
          </a:bodyPr>
          <a:lstStyle>
            <a:lvl1pPr indent="0" lvl="0"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ja"/>
              <a:t>‹#›</a:t>
            </a:fld>
            <a:endParaRPr/>
          </a:p>
        </p:txBody>
      </p:sp>
      <p:sp>
        <p:nvSpPr>
          <p:cNvPr id="91" name="Google Shape;91;p23"/>
          <p:cNvSpPr/>
          <p:nvPr/>
        </p:nvSpPr>
        <p:spPr>
          <a:xfrm>
            <a:off x="-13726" y="-5"/>
            <a:ext cx="9193500" cy="682986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214E7C"/>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92" name="Google Shape;92;p23"/>
          <p:cNvSpPr/>
          <p:nvPr/>
        </p:nvSpPr>
        <p:spPr>
          <a:xfrm>
            <a:off x="-35802" y="-20"/>
            <a:ext cx="9214938" cy="685557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13202F"/>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行タイトル（レッド）" showMasterSp="0">
  <p:cSld name="Basic_1_1">
    <p:spTree>
      <p:nvGrpSpPr>
        <p:cNvPr id="93" name="Shape 93"/>
        <p:cNvGrpSpPr/>
        <p:nvPr/>
      </p:nvGrpSpPr>
      <p:grpSpPr>
        <a:xfrm>
          <a:off x="0" y="0"/>
          <a:ext cx="0" cy="0"/>
          <a:chOff x="0" y="0"/>
          <a:chExt cx="0" cy="0"/>
        </a:xfrm>
      </p:grpSpPr>
      <p:sp>
        <p:nvSpPr>
          <p:cNvPr id="94" name="Google Shape;94;p24"/>
          <p:cNvSpPr txBox="1"/>
          <p:nvPr>
            <p:ph idx="12" type="sldNum"/>
          </p:nvPr>
        </p:nvSpPr>
        <p:spPr>
          <a:xfrm>
            <a:off x="302357" y="6358119"/>
            <a:ext cx="132600" cy="179400"/>
          </a:xfrm>
          <a:prstGeom prst="rect">
            <a:avLst/>
          </a:prstGeom>
          <a:noFill/>
          <a:ln>
            <a:noFill/>
          </a:ln>
        </p:spPr>
        <p:txBody>
          <a:bodyPr anchorCtr="0" anchor="ctr" bIns="29750" lIns="29750" spcFirstLastPara="1" rIns="29750" wrap="square" tIns="29750">
            <a:noAutofit/>
          </a:bodyPr>
          <a:lstStyle>
            <a:lvl1pPr indent="0" lvl="0"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ja"/>
              <a:t>‹#›</a:t>
            </a:fld>
            <a:endParaRPr/>
          </a:p>
        </p:txBody>
      </p:sp>
      <p:sp>
        <p:nvSpPr>
          <p:cNvPr id="95" name="Google Shape;95;p24"/>
          <p:cNvSpPr txBox="1"/>
          <p:nvPr>
            <p:ph type="title"/>
          </p:nvPr>
        </p:nvSpPr>
        <p:spPr>
          <a:xfrm>
            <a:off x="567000" y="450625"/>
            <a:ext cx="7920600" cy="508200"/>
          </a:xfrm>
          <a:prstGeom prst="rect">
            <a:avLst/>
          </a:prstGeom>
          <a:noFill/>
          <a:ln>
            <a:noFill/>
          </a:ln>
        </p:spPr>
        <p:txBody>
          <a:bodyPr anchorCtr="0" anchor="ctr" bIns="38100" lIns="38100" spcFirstLastPara="1" rIns="38100" wrap="square" tIns="38100">
            <a:noAutofit/>
          </a:bodyPr>
          <a:lstStyle>
            <a:lvl1pPr lvl="0" marR="0" rtl="0" algn="l">
              <a:lnSpc>
                <a:spcPct val="100000"/>
              </a:lnSpc>
              <a:spcBef>
                <a:spcPts val="0"/>
              </a:spcBef>
              <a:spcAft>
                <a:spcPts val="0"/>
              </a:spcAft>
              <a:buClr>
                <a:srgbClr val="231815"/>
              </a:buClr>
              <a:buSzPts val="2700"/>
              <a:buFont typeface="HiraKakuPro-W3"/>
              <a:buNone/>
              <a:defRPr b="1" i="0" sz="2700" u="none" cap="none" strike="noStrike">
                <a:solidFill>
                  <a:srgbClr val="231815"/>
                </a:solidFill>
                <a:latin typeface="HiraKakuPro-W3"/>
                <a:ea typeface="HiraKakuPro-W3"/>
                <a:cs typeface="HiraKakuPro-W3"/>
                <a:sym typeface="HiraKakuPro-W3"/>
              </a:defRPr>
            </a:lvl1pPr>
            <a:lvl2pPr lvl="1"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2pPr>
            <a:lvl3pPr lvl="2"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3pPr>
            <a:lvl4pPr lvl="3"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4pPr>
            <a:lvl5pPr lvl="4"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5pPr>
            <a:lvl6pPr lvl="5"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6pPr>
            <a:lvl7pPr lvl="6"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7pPr>
            <a:lvl8pPr lvl="7"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8pPr>
            <a:lvl9pPr lvl="8" marR="0" rtl="0" algn="ctr">
              <a:lnSpc>
                <a:spcPct val="100000"/>
              </a:lnSpc>
              <a:spcBef>
                <a:spcPts val="1500"/>
              </a:spcBef>
              <a:spcAft>
                <a:spcPts val="0"/>
              </a:spcAft>
              <a:buClr>
                <a:srgbClr val="44463E"/>
              </a:buClr>
              <a:buSzPts val="3000"/>
              <a:buFont typeface="Gill Sans"/>
              <a:buNone/>
              <a:defRPr b="0" i="0" sz="3000" u="none" cap="none" strike="noStrike">
                <a:solidFill>
                  <a:srgbClr val="44463E"/>
                </a:solidFill>
                <a:latin typeface="Gill Sans"/>
                <a:ea typeface="Gill Sans"/>
                <a:cs typeface="Gill Sans"/>
                <a:sym typeface="Gill Sans"/>
              </a:defRPr>
            </a:lvl9pPr>
          </a:lstStyle>
          <a:p/>
        </p:txBody>
      </p:sp>
      <p:cxnSp>
        <p:nvCxnSpPr>
          <p:cNvPr id="96" name="Google Shape;96;p24"/>
          <p:cNvCxnSpPr/>
          <p:nvPr/>
        </p:nvCxnSpPr>
        <p:spPr>
          <a:xfrm>
            <a:off x="566995" y="1201338"/>
            <a:ext cx="7920600" cy="0"/>
          </a:xfrm>
          <a:prstGeom prst="straightConnector1">
            <a:avLst/>
          </a:prstGeom>
          <a:noFill/>
          <a:ln cap="flat" cmpd="sng" w="19050">
            <a:solidFill>
              <a:srgbClr val="231815"/>
            </a:solidFill>
            <a:prstDash val="solid"/>
            <a:round/>
            <a:headEnd len="sm" w="sm" type="none"/>
            <a:tailEnd len="sm" w="sm" type="none"/>
          </a:ln>
        </p:spPr>
      </p:cxnSp>
      <p:sp>
        <p:nvSpPr>
          <p:cNvPr id="97" name="Google Shape;97;p24"/>
          <p:cNvSpPr txBox="1"/>
          <p:nvPr>
            <p:ph idx="1" type="body"/>
          </p:nvPr>
        </p:nvSpPr>
        <p:spPr>
          <a:xfrm>
            <a:off x="567000" y="1650726"/>
            <a:ext cx="7920600" cy="4226100"/>
          </a:xfrm>
          <a:prstGeom prst="rect">
            <a:avLst/>
          </a:prstGeom>
          <a:noFill/>
          <a:ln>
            <a:noFill/>
          </a:ln>
        </p:spPr>
        <p:txBody>
          <a:bodyPr anchorCtr="0" anchor="t" bIns="0" lIns="0" spcFirstLastPara="1" rIns="0" wrap="square" tIns="0">
            <a:noAutofit/>
          </a:bodyPr>
          <a:lstStyle>
            <a:lvl1pPr indent="-311150" lvl="0" marL="457200" marR="0" rtl="0" algn="l">
              <a:lnSpc>
                <a:spcPct val="115000"/>
              </a:lnSpc>
              <a:spcBef>
                <a:spcPts val="0"/>
              </a:spcBef>
              <a:spcAft>
                <a:spcPts val="0"/>
              </a:spcAft>
              <a:buClr>
                <a:srgbClr val="231815"/>
              </a:buClr>
              <a:buSzPts val="1300"/>
              <a:buFont typeface="HiraKakuPro-W3"/>
              <a:buChar char="●"/>
              <a:defRPr b="0" i="0" sz="1300" u="none" cap="none" strike="noStrike">
                <a:solidFill>
                  <a:srgbClr val="231815"/>
                </a:solidFill>
                <a:latin typeface="HiraKakuPro-W3"/>
                <a:ea typeface="HiraKakuPro-W3"/>
                <a:cs typeface="HiraKakuPro-W3"/>
                <a:sym typeface="HiraKakuPro-W3"/>
              </a:defRPr>
            </a:lvl1pPr>
            <a:lvl2pPr indent="-311150" lvl="1" marL="9144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2pPr>
            <a:lvl3pPr indent="-311150" lvl="2" marL="13716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3pPr>
            <a:lvl4pPr indent="-311150" lvl="3" marL="18288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4pPr>
            <a:lvl5pPr indent="-311150" lvl="4" marL="22860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5pPr>
            <a:lvl6pPr indent="-311150" lvl="5" marL="27432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6pPr>
            <a:lvl7pPr indent="-311150" lvl="6" marL="32004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7pPr>
            <a:lvl8pPr indent="-311150" lvl="7" marL="36576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8pPr>
            <a:lvl9pPr indent="-311150" lvl="8" marL="4114800" marR="0" rtl="0" algn="l">
              <a:lnSpc>
                <a:spcPct val="115000"/>
              </a:lnSpc>
              <a:spcBef>
                <a:spcPts val="0"/>
              </a:spcBef>
              <a:spcAft>
                <a:spcPts val="0"/>
              </a:spcAft>
              <a:buClr>
                <a:srgbClr val="000000"/>
              </a:buClr>
              <a:buSzPts val="1300"/>
              <a:buFont typeface="HiraKakuPro-W3"/>
              <a:buChar char="■"/>
              <a:defRPr b="0" i="0" sz="1300" u="none" cap="none" strike="noStrike">
                <a:solidFill>
                  <a:srgbClr val="000000"/>
                </a:solidFill>
                <a:latin typeface="HiraKakuPro-W3"/>
                <a:ea typeface="HiraKakuPro-W3"/>
                <a:cs typeface="HiraKakuPro-W3"/>
                <a:sym typeface="HiraKakuPro-W3"/>
              </a:defRPr>
            </a:lvl9pPr>
          </a:lstStyle>
          <a:p/>
        </p:txBody>
      </p:sp>
      <p:sp>
        <p:nvSpPr>
          <p:cNvPr id="98" name="Google Shape;98;p24"/>
          <p:cNvSpPr/>
          <p:nvPr/>
        </p:nvSpPr>
        <p:spPr>
          <a:xfrm>
            <a:off x="-13724" y="-2435"/>
            <a:ext cx="9193500" cy="683229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F58E8B"/>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99" name="Google Shape;99;p24"/>
          <p:cNvSpPr/>
          <p:nvPr/>
        </p:nvSpPr>
        <p:spPr>
          <a:xfrm>
            <a:off x="-35800" y="-2450"/>
            <a:ext cx="9214938" cy="685800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F03748"/>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100" name="Google Shape;100;p24"/>
          <p:cNvSpPr/>
          <p:nvPr/>
        </p:nvSpPr>
        <p:spPr>
          <a:xfrm>
            <a:off x="6480625" y="6324600"/>
            <a:ext cx="2007000" cy="246600"/>
          </a:xfrm>
          <a:prstGeom prst="rect">
            <a:avLst/>
          </a:prstGeom>
          <a:noFill/>
          <a:ln>
            <a:noFill/>
          </a:ln>
        </p:spPr>
        <p:txBody>
          <a:bodyPr anchorCtr="0" anchor="ctr" bIns="13500" lIns="13500" spcFirstLastPara="1" rIns="13500" wrap="square" tIns="13500">
            <a:no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31537A"/>
                </a:solidFill>
                <a:latin typeface="Helvetica Neue"/>
                <a:ea typeface="Helvetica Neue"/>
                <a:cs typeface="Helvetica Neue"/>
                <a:sym typeface="Helvetica Neue"/>
              </a:rPr>
              <a:t>© Chatwork</a:t>
            </a:r>
            <a:endParaRPr b="0" i="0" sz="1000" u="none" cap="none" strike="noStrike">
              <a:solidFill>
                <a:srgbClr val="31537A"/>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357">
          <p15:clr>
            <a:srgbClr val="F9AD4C"/>
          </p15:clr>
        </p15:guide>
        <p15:guide id="2" pos="5347">
          <p15:clr>
            <a:srgbClr val="F9AD4C"/>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行タイトル（レッド）" showMasterSp="0">
  <p:cSld name="Basic_1_1_1">
    <p:spTree>
      <p:nvGrpSpPr>
        <p:cNvPr id="101" name="Shape 101"/>
        <p:cNvGrpSpPr/>
        <p:nvPr/>
      </p:nvGrpSpPr>
      <p:grpSpPr>
        <a:xfrm>
          <a:off x="0" y="0"/>
          <a:ext cx="0" cy="0"/>
          <a:chOff x="0" y="0"/>
          <a:chExt cx="0" cy="0"/>
        </a:xfrm>
      </p:grpSpPr>
      <p:sp>
        <p:nvSpPr>
          <p:cNvPr id="102" name="Google Shape;102;p25"/>
          <p:cNvSpPr txBox="1"/>
          <p:nvPr>
            <p:ph idx="12" type="sldNum"/>
          </p:nvPr>
        </p:nvSpPr>
        <p:spPr>
          <a:xfrm>
            <a:off x="302357" y="6358119"/>
            <a:ext cx="132600" cy="179400"/>
          </a:xfrm>
          <a:prstGeom prst="rect">
            <a:avLst/>
          </a:prstGeom>
          <a:noFill/>
          <a:ln>
            <a:noFill/>
          </a:ln>
        </p:spPr>
        <p:txBody>
          <a:bodyPr anchorCtr="0" anchor="ctr" bIns="29750" lIns="29750" spcFirstLastPara="1" rIns="29750" wrap="square" tIns="29750">
            <a:noAutofit/>
          </a:bodyPr>
          <a:lstStyle>
            <a:lvl1pPr indent="0" lvl="0"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1pPr>
            <a:lvl2pPr indent="0" lvl="1"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2pPr>
            <a:lvl3pPr indent="0" lvl="2"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3pPr>
            <a:lvl4pPr indent="0" lvl="3"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4pPr>
            <a:lvl5pPr indent="0" lvl="4"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5pPr>
            <a:lvl6pPr indent="0" lvl="5"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6pPr>
            <a:lvl7pPr indent="0" lvl="6"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7pPr>
            <a:lvl8pPr indent="0" lvl="7"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8pPr>
            <a:lvl9pPr indent="0" lvl="8" marL="0" marR="0" algn="l">
              <a:lnSpc>
                <a:spcPct val="100000"/>
              </a:lnSpc>
              <a:spcBef>
                <a:spcPts val="0"/>
              </a:spcBef>
              <a:spcAft>
                <a:spcPts val="0"/>
              </a:spcAft>
              <a:buClr>
                <a:srgbClr val="FFFFFF"/>
              </a:buClr>
              <a:buSzPts val="1000"/>
              <a:buFont typeface="Helvetica Neue"/>
              <a:buNone/>
              <a:defRPr b="0" i="0" sz="1000" u="none" cap="none" strike="noStrike">
                <a:solidFill>
                  <a:srgbClr val="31537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ja"/>
              <a:t>‹#›</a:t>
            </a:fld>
            <a:endParaRPr/>
          </a:p>
        </p:txBody>
      </p:sp>
      <p:sp>
        <p:nvSpPr>
          <p:cNvPr id="103" name="Google Shape;103;p25"/>
          <p:cNvSpPr txBox="1"/>
          <p:nvPr>
            <p:ph type="title"/>
          </p:nvPr>
        </p:nvSpPr>
        <p:spPr>
          <a:xfrm>
            <a:off x="567000" y="794063"/>
            <a:ext cx="7920600" cy="508200"/>
          </a:xfrm>
          <a:prstGeom prst="rect">
            <a:avLst/>
          </a:prstGeom>
          <a:noFill/>
          <a:ln>
            <a:noFill/>
          </a:ln>
        </p:spPr>
        <p:txBody>
          <a:bodyPr anchorCtr="0" anchor="ctr" bIns="38100" lIns="38100" spcFirstLastPara="1" rIns="38100" wrap="square" tIns="38100">
            <a:noAutofit/>
          </a:bodyPr>
          <a:lstStyle>
            <a:lvl1pPr lvl="0" marR="0" rtl="0" algn="l">
              <a:lnSpc>
                <a:spcPct val="100000"/>
              </a:lnSpc>
              <a:spcBef>
                <a:spcPts val="0"/>
              </a:spcBef>
              <a:spcAft>
                <a:spcPts val="0"/>
              </a:spcAft>
              <a:buClr>
                <a:srgbClr val="231815"/>
              </a:buClr>
              <a:buSzPts val="2700"/>
              <a:buFont typeface="Helvetica Neue"/>
              <a:buNone/>
              <a:defRPr b="1" i="0" sz="2700" u="none" cap="none" strike="noStrike">
                <a:solidFill>
                  <a:srgbClr val="231815"/>
                </a:solidFill>
                <a:latin typeface="Helvetica Neue"/>
                <a:ea typeface="Helvetica Neue"/>
                <a:cs typeface="Helvetica Neue"/>
                <a:sym typeface="Helvetica Neue"/>
              </a:defRPr>
            </a:lvl1pPr>
            <a:lvl2pPr lvl="1"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2pPr>
            <a:lvl3pPr lvl="2"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3pPr>
            <a:lvl4pPr lvl="3"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4pPr>
            <a:lvl5pPr lvl="4"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5pPr>
            <a:lvl6pPr lvl="5"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6pPr>
            <a:lvl7pPr lvl="6"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7pPr>
            <a:lvl8pPr lvl="7"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8pPr>
            <a:lvl9pPr lvl="8" marR="0" rtl="0" algn="ctr">
              <a:lnSpc>
                <a:spcPct val="100000"/>
              </a:lnSpc>
              <a:spcBef>
                <a:spcPts val="1500"/>
              </a:spcBef>
              <a:spcAft>
                <a:spcPts val="0"/>
              </a:spcAft>
              <a:buClr>
                <a:srgbClr val="231815"/>
              </a:buClr>
              <a:buSzPts val="3000"/>
              <a:buFont typeface="Gill Sans"/>
              <a:buNone/>
              <a:defRPr b="0" i="0" sz="3000" u="none" cap="none" strike="noStrike">
                <a:solidFill>
                  <a:srgbClr val="231815"/>
                </a:solidFill>
                <a:latin typeface="Gill Sans"/>
                <a:ea typeface="Gill Sans"/>
                <a:cs typeface="Gill Sans"/>
                <a:sym typeface="Gill Sans"/>
              </a:defRPr>
            </a:lvl9pPr>
          </a:lstStyle>
          <a:p/>
        </p:txBody>
      </p:sp>
      <p:cxnSp>
        <p:nvCxnSpPr>
          <p:cNvPr id="104" name="Google Shape;104;p25"/>
          <p:cNvCxnSpPr/>
          <p:nvPr/>
        </p:nvCxnSpPr>
        <p:spPr>
          <a:xfrm>
            <a:off x="566995" y="1544775"/>
            <a:ext cx="7920600" cy="0"/>
          </a:xfrm>
          <a:prstGeom prst="straightConnector1">
            <a:avLst/>
          </a:prstGeom>
          <a:noFill/>
          <a:ln cap="flat" cmpd="sng" w="19050">
            <a:solidFill>
              <a:srgbClr val="231815"/>
            </a:solidFill>
            <a:prstDash val="solid"/>
            <a:round/>
            <a:headEnd len="sm" w="sm" type="none"/>
            <a:tailEnd len="sm" w="sm" type="none"/>
          </a:ln>
        </p:spPr>
      </p:cxnSp>
      <p:sp>
        <p:nvSpPr>
          <p:cNvPr id="105" name="Google Shape;105;p25"/>
          <p:cNvSpPr txBox="1"/>
          <p:nvPr>
            <p:ph idx="1" type="subTitle"/>
          </p:nvPr>
        </p:nvSpPr>
        <p:spPr>
          <a:xfrm>
            <a:off x="567000" y="449488"/>
            <a:ext cx="7920600" cy="246600"/>
          </a:xfrm>
          <a:prstGeom prst="rect">
            <a:avLst/>
          </a:prstGeom>
          <a:noFill/>
          <a:ln>
            <a:noFill/>
          </a:ln>
        </p:spPr>
        <p:txBody>
          <a:bodyPr anchorCtr="0" anchor="ctr" bIns="38100" lIns="38100" spcFirstLastPara="1" rIns="38100" wrap="square" tIns="38100">
            <a:noAutofit/>
          </a:bodyPr>
          <a:lstStyle>
            <a:lvl1pPr lvl="0"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1pPr>
            <a:lvl2pPr lvl="1"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2pPr>
            <a:lvl3pPr lvl="2"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3pPr>
            <a:lvl4pPr lvl="3"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4pPr>
            <a:lvl5pPr lvl="4"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5pPr>
            <a:lvl6pPr lvl="5"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6pPr>
            <a:lvl7pPr lvl="6"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7pPr>
            <a:lvl8pPr lvl="7"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8pPr>
            <a:lvl9pPr lvl="8" marR="0" rtl="0" algn="l">
              <a:lnSpc>
                <a:spcPct val="100000"/>
              </a:lnSpc>
              <a:spcBef>
                <a:spcPts val="0"/>
              </a:spcBef>
              <a:spcAft>
                <a:spcPts val="0"/>
              </a:spcAft>
              <a:buClr>
                <a:srgbClr val="000000"/>
              </a:buClr>
              <a:buSzPts val="1300"/>
              <a:buFont typeface="Arial"/>
              <a:buNone/>
              <a:defRPr b="0" i="0" sz="1300" u="none" cap="none" strike="noStrike">
                <a:solidFill>
                  <a:srgbClr val="231815"/>
                </a:solidFill>
                <a:latin typeface="Arial"/>
                <a:ea typeface="Arial"/>
                <a:cs typeface="Arial"/>
                <a:sym typeface="Arial"/>
              </a:defRPr>
            </a:lvl9pPr>
          </a:lstStyle>
          <a:p/>
        </p:txBody>
      </p:sp>
      <p:sp>
        <p:nvSpPr>
          <p:cNvPr id="106" name="Google Shape;106;p25"/>
          <p:cNvSpPr/>
          <p:nvPr/>
        </p:nvSpPr>
        <p:spPr>
          <a:xfrm>
            <a:off x="-13724" y="-2435"/>
            <a:ext cx="9193500" cy="6832296"/>
          </a:xfrm>
          <a:custGeom>
            <a:rect b="b" l="l" r="r" t="t"/>
            <a:pathLst>
              <a:path extrusionOk="0" h="21600" w="21600">
                <a:moveTo>
                  <a:pt x="20565" y="0"/>
                </a:moveTo>
                <a:lnTo>
                  <a:pt x="1035" y="0"/>
                </a:lnTo>
                <a:cubicBezTo>
                  <a:pt x="749" y="0"/>
                  <a:pt x="490" y="156"/>
                  <a:pt x="303" y="408"/>
                </a:cubicBezTo>
                <a:cubicBezTo>
                  <a:pt x="116" y="660"/>
                  <a:pt x="0" y="1008"/>
                  <a:pt x="0" y="1393"/>
                </a:cubicBezTo>
                <a:lnTo>
                  <a:pt x="0" y="21600"/>
                </a:lnTo>
                <a:lnTo>
                  <a:pt x="20565" y="21600"/>
                </a:lnTo>
                <a:cubicBezTo>
                  <a:pt x="20851" y="21600"/>
                  <a:pt x="21110" y="21444"/>
                  <a:pt x="21297" y="21192"/>
                </a:cubicBezTo>
                <a:cubicBezTo>
                  <a:pt x="21484" y="20940"/>
                  <a:pt x="21600" y="20592"/>
                  <a:pt x="21600" y="20207"/>
                </a:cubicBezTo>
                <a:lnTo>
                  <a:pt x="21600" y="1393"/>
                </a:lnTo>
                <a:cubicBezTo>
                  <a:pt x="21600" y="1008"/>
                  <a:pt x="21484" y="660"/>
                  <a:pt x="21297" y="408"/>
                </a:cubicBezTo>
                <a:cubicBezTo>
                  <a:pt x="21110" y="156"/>
                  <a:pt x="20851" y="0"/>
                  <a:pt x="20565" y="0"/>
                </a:cubicBezTo>
                <a:lnTo>
                  <a:pt x="20565" y="0"/>
                </a:lnTo>
                <a:close/>
                <a:moveTo>
                  <a:pt x="20565" y="557"/>
                </a:moveTo>
                <a:cubicBezTo>
                  <a:pt x="20737" y="557"/>
                  <a:pt x="20892" y="651"/>
                  <a:pt x="21004" y="802"/>
                </a:cubicBezTo>
                <a:cubicBezTo>
                  <a:pt x="21117" y="953"/>
                  <a:pt x="21186" y="1162"/>
                  <a:pt x="21186" y="1393"/>
                </a:cubicBezTo>
                <a:lnTo>
                  <a:pt x="21186" y="20207"/>
                </a:lnTo>
                <a:cubicBezTo>
                  <a:pt x="21186" y="20438"/>
                  <a:pt x="21117" y="20647"/>
                  <a:pt x="21004" y="20798"/>
                </a:cubicBezTo>
                <a:cubicBezTo>
                  <a:pt x="20892" y="20949"/>
                  <a:pt x="20737" y="21043"/>
                  <a:pt x="20565" y="21043"/>
                </a:cubicBezTo>
                <a:lnTo>
                  <a:pt x="414" y="21043"/>
                </a:lnTo>
                <a:lnTo>
                  <a:pt x="414" y="1393"/>
                </a:lnTo>
                <a:cubicBezTo>
                  <a:pt x="414" y="1162"/>
                  <a:pt x="483" y="953"/>
                  <a:pt x="596" y="802"/>
                </a:cubicBezTo>
                <a:cubicBezTo>
                  <a:pt x="708" y="651"/>
                  <a:pt x="863" y="557"/>
                  <a:pt x="1035" y="557"/>
                </a:cubicBezTo>
                <a:lnTo>
                  <a:pt x="20565" y="557"/>
                </a:lnTo>
              </a:path>
            </a:pathLst>
          </a:custGeom>
          <a:solidFill>
            <a:srgbClr val="F58E8B"/>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107" name="Google Shape;107;p25"/>
          <p:cNvSpPr/>
          <p:nvPr/>
        </p:nvSpPr>
        <p:spPr>
          <a:xfrm>
            <a:off x="-35800" y="-2450"/>
            <a:ext cx="9214938" cy="6858000"/>
          </a:xfrm>
          <a:custGeom>
            <a:rect b="b" l="l" r="r" t="t"/>
            <a:pathLst>
              <a:path extrusionOk="0" h="21600" w="21600">
                <a:moveTo>
                  <a:pt x="20568" y="0"/>
                </a:moveTo>
                <a:lnTo>
                  <a:pt x="1032" y="0"/>
                </a:lnTo>
                <a:cubicBezTo>
                  <a:pt x="747" y="0"/>
                  <a:pt x="489" y="155"/>
                  <a:pt x="302" y="406"/>
                </a:cubicBezTo>
                <a:cubicBezTo>
                  <a:pt x="116" y="657"/>
                  <a:pt x="0" y="1004"/>
                  <a:pt x="0" y="1387"/>
                </a:cubicBezTo>
                <a:lnTo>
                  <a:pt x="0" y="21600"/>
                </a:lnTo>
                <a:lnTo>
                  <a:pt x="20568" y="21600"/>
                </a:lnTo>
                <a:cubicBezTo>
                  <a:pt x="20853" y="21600"/>
                  <a:pt x="21111" y="21445"/>
                  <a:pt x="21298" y="21194"/>
                </a:cubicBezTo>
                <a:cubicBezTo>
                  <a:pt x="21484" y="20943"/>
                  <a:pt x="21600" y="20596"/>
                  <a:pt x="21600" y="20213"/>
                </a:cubicBezTo>
                <a:lnTo>
                  <a:pt x="21600" y="1387"/>
                </a:lnTo>
                <a:cubicBezTo>
                  <a:pt x="21600" y="1004"/>
                  <a:pt x="21484" y="657"/>
                  <a:pt x="21298" y="406"/>
                </a:cubicBezTo>
                <a:cubicBezTo>
                  <a:pt x="21111" y="155"/>
                  <a:pt x="20853" y="0"/>
                  <a:pt x="20568" y="0"/>
                </a:cubicBezTo>
                <a:lnTo>
                  <a:pt x="20568" y="0"/>
                </a:lnTo>
                <a:close/>
                <a:moveTo>
                  <a:pt x="20568" y="278"/>
                </a:moveTo>
                <a:cubicBezTo>
                  <a:pt x="20795" y="278"/>
                  <a:pt x="21002" y="402"/>
                  <a:pt x="21151" y="603"/>
                </a:cubicBezTo>
                <a:cubicBezTo>
                  <a:pt x="21301" y="804"/>
                  <a:pt x="21394" y="1081"/>
                  <a:pt x="21394" y="1387"/>
                </a:cubicBezTo>
                <a:lnTo>
                  <a:pt x="21394" y="20213"/>
                </a:lnTo>
                <a:cubicBezTo>
                  <a:pt x="21394" y="20519"/>
                  <a:pt x="21301" y="20796"/>
                  <a:pt x="21151" y="20997"/>
                </a:cubicBezTo>
                <a:cubicBezTo>
                  <a:pt x="21002" y="21198"/>
                  <a:pt x="20796" y="21323"/>
                  <a:pt x="20568" y="21323"/>
                </a:cubicBezTo>
                <a:lnTo>
                  <a:pt x="206" y="21322"/>
                </a:lnTo>
                <a:lnTo>
                  <a:pt x="206" y="1387"/>
                </a:lnTo>
                <a:cubicBezTo>
                  <a:pt x="206" y="1081"/>
                  <a:pt x="299" y="804"/>
                  <a:pt x="449" y="603"/>
                </a:cubicBezTo>
                <a:cubicBezTo>
                  <a:pt x="598" y="402"/>
                  <a:pt x="804" y="277"/>
                  <a:pt x="1032" y="277"/>
                </a:cubicBezTo>
                <a:lnTo>
                  <a:pt x="20568" y="278"/>
                </a:lnTo>
              </a:path>
            </a:pathLst>
          </a:custGeom>
          <a:solidFill>
            <a:srgbClr val="F03748"/>
          </a:solidFill>
          <a:ln>
            <a:noFill/>
          </a:ln>
        </p:spPr>
        <p:txBody>
          <a:bodyPr anchorCtr="0" anchor="ctr" bIns="26800" lIns="26800" spcFirstLastPara="1" rIns="26800" wrap="square" tIns="26800">
            <a:noAutofit/>
          </a:bodyPr>
          <a:lstStyle/>
          <a:p>
            <a:pPr indent="0" lvl="0" marL="0" marR="0" rtl="0" algn="ctr">
              <a:lnSpc>
                <a:spcPct val="100000"/>
              </a:lnSpc>
              <a:spcBef>
                <a:spcPts val="0"/>
              </a:spcBef>
              <a:spcAft>
                <a:spcPts val="0"/>
              </a:spcAft>
              <a:buClr>
                <a:srgbClr val="FFFFFF"/>
              </a:buClr>
              <a:buSzPts val="2000"/>
              <a:buFont typeface="Gill Sans"/>
              <a:buNone/>
            </a:pPr>
            <a:r>
              <a:t/>
            </a:r>
            <a:endParaRPr b="0" i="0" sz="2000" u="none" cap="none" strike="noStrike">
              <a:solidFill>
                <a:srgbClr val="FFFFFF"/>
              </a:solidFill>
              <a:latin typeface="Gill Sans"/>
              <a:ea typeface="Gill Sans"/>
              <a:cs typeface="Gill Sans"/>
              <a:sym typeface="Gill Sans"/>
            </a:endParaRPr>
          </a:p>
        </p:txBody>
      </p:sp>
      <p:sp>
        <p:nvSpPr>
          <p:cNvPr id="108" name="Google Shape;108;p25"/>
          <p:cNvSpPr/>
          <p:nvPr/>
        </p:nvSpPr>
        <p:spPr>
          <a:xfrm>
            <a:off x="6480625" y="6324600"/>
            <a:ext cx="2007000" cy="246600"/>
          </a:xfrm>
          <a:prstGeom prst="rect">
            <a:avLst/>
          </a:prstGeom>
          <a:noFill/>
          <a:ln>
            <a:noFill/>
          </a:ln>
        </p:spPr>
        <p:txBody>
          <a:bodyPr anchorCtr="0" anchor="ctr" bIns="13500" lIns="13500" spcFirstLastPara="1" rIns="13500" wrap="square" tIns="13500">
            <a:noAutofit/>
          </a:bodyPr>
          <a:lstStyle/>
          <a:p>
            <a:pPr indent="0" lvl="0" marL="0" marR="0" rtl="0" algn="r">
              <a:lnSpc>
                <a:spcPct val="100000"/>
              </a:lnSpc>
              <a:spcBef>
                <a:spcPts val="0"/>
              </a:spcBef>
              <a:spcAft>
                <a:spcPts val="0"/>
              </a:spcAft>
              <a:buClr>
                <a:srgbClr val="000000"/>
              </a:buClr>
              <a:buSzPts val="1000"/>
              <a:buFont typeface="Arial"/>
              <a:buNone/>
            </a:pPr>
            <a:r>
              <a:rPr b="0" i="0" lang="ja" sz="1000" u="none" cap="none" strike="noStrike">
                <a:solidFill>
                  <a:srgbClr val="31537A"/>
                </a:solidFill>
                <a:latin typeface="Helvetica Neue"/>
                <a:ea typeface="Helvetica Neue"/>
                <a:cs typeface="Helvetica Neue"/>
                <a:sym typeface="Helvetica Neue"/>
              </a:rPr>
              <a:t>© Chatwork</a:t>
            </a:r>
            <a:endParaRPr b="0" i="0" sz="1000" u="none" cap="none" strike="noStrike">
              <a:solidFill>
                <a:srgbClr val="31537A"/>
              </a:solidFill>
              <a:latin typeface="Helvetica Neue"/>
              <a:ea typeface="Helvetica Neue"/>
              <a:cs typeface="Helvetica Neue"/>
              <a:sym typeface="Helvetica Neue"/>
            </a:endParaRPr>
          </a:p>
        </p:txBody>
      </p:sp>
    </p:spTree>
  </p:cSld>
  <p:clrMapOvr>
    <a:masterClrMapping/>
  </p:clrMapOvr>
  <p:extLst>
    <p:ext uri="{DCECCB84-F9BA-43D5-87BE-67443E8EF086}">
      <p15:sldGuideLst>
        <p15:guide id="1" pos="357">
          <p15:clr>
            <a:srgbClr val="F9AD4C"/>
          </p15:clr>
        </p15:guide>
        <p15:guide id="2" pos="5347">
          <p15:clr>
            <a:srgbClr val="F9AD4C"/>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idx="12" type="sldNum"/>
          </p:nvPr>
        </p:nvSpPr>
        <p:spPr>
          <a:xfrm>
            <a:off x="6330776" y="6773565"/>
            <a:ext cx="159300" cy="231300"/>
          </a:xfrm>
          <a:prstGeom prst="rect">
            <a:avLst/>
          </a:prstGeom>
          <a:noFill/>
          <a:ln>
            <a:noFill/>
          </a:ln>
        </p:spPr>
        <p:txBody>
          <a:bodyPr anchorCtr="0" anchor="ctr" bIns="22325" lIns="22325" spcFirstLastPara="1" rIns="22325" wrap="square" tIns="22325">
            <a:noAutofit/>
          </a:bodyPr>
          <a:lstStyle>
            <a:lvl1pPr indent="0" lvl="0"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1pPr>
            <a:lvl2pPr indent="0" lvl="1"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2pPr>
            <a:lvl3pPr indent="0" lvl="2"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3pPr>
            <a:lvl4pPr indent="0" lvl="3"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4pPr>
            <a:lvl5pPr indent="0" lvl="4"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5pPr>
            <a:lvl6pPr indent="0" lvl="5"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6pPr>
            <a:lvl7pPr indent="0" lvl="6"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7pPr>
            <a:lvl8pPr indent="0" lvl="7"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8pPr>
            <a:lvl9pPr indent="0" lvl="8" marL="0" marR="0" rtl="0" algn="ctr">
              <a:lnSpc>
                <a:spcPct val="100000"/>
              </a:lnSpc>
              <a:spcBef>
                <a:spcPts val="0"/>
              </a:spcBef>
              <a:spcAft>
                <a:spcPts val="0"/>
              </a:spcAft>
              <a:buClr>
                <a:srgbClr val="44463E"/>
              </a:buClr>
              <a:buSzPts val="1000"/>
              <a:buFont typeface="Gill Sans"/>
              <a:buNone/>
              <a:defRPr b="0" i="0" sz="1000" u="none" cap="none" strike="noStrike">
                <a:solidFill>
                  <a:srgbClr val="44463E"/>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ja"/>
              <a:t>‹#›</a:t>
            </a:fld>
            <a:endParaRPr sz="600">
              <a:solidFill>
                <a:srgbClr val="000000"/>
              </a:solidFill>
              <a:latin typeface="Arial"/>
              <a:ea typeface="Arial"/>
              <a:cs typeface="Arial"/>
              <a:sym typeface="Arial"/>
            </a:endParaRPr>
          </a:p>
        </p:txBody>
      </p:sp>
      <p:grpSp>
        <p:nvGrpSpPr>
          <p:cNvPr id="7" name="Google Shape;7;p16"/>
          <p:cNvGrpSpPr/>
          <p:nvPr/>
        </p:nvGrpSpPr>
        <p:grpSpPr>
          <a:xfrm>
            <a:off x="2838648" y="2362178"/>
            <a:ext cx="3466381" cy="2133440"/>
            <a:chOff x="-1" y="-1"/>
            <a:chExt cx="9966594" cy="6134099"/>
          </a:xfrm>
        </p:grpSpPr>
        <p:sp>
          <p:nvSpPr>
            <p:cNvPr id="8" name="Google Shape;8;p16"/>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9" name="Google Shape;9;p16"/>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0" name="Google Shape;10;p16"/>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1" name="Google Shape;11;p16"/>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2" name="Google Shape;12;p16"/>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3" name="Google Shape;13;p16"/>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4" name="Google Shape;14;p16"/>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5" name="Google Shape;15;p16"/>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6" name="Google Shape;16;p16"/>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7" name="Google Shape;17;p16"/>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8" name="Google Shape;18;p16"/>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19" name="Google Shape;19;p16"/>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258" name="Shape 258"/>
        <p:cNvGrpSpPr/>
        <p:nvPr/>
      </p:nvGrpSpPr>
      <p:grpSpPr>
        <a:xfrm>
          <a:off x="0" y="0"/>
          <a:ext cx="0" cy="0"/>
          <a:chOff x="0" y="0"/>
          <a:chExt cx="0" cy="0"/>
        </a:xfrm>
      </p:grpSpPr>
      <p:sp>
        <p:nvSpPr>
          <p:cNvPr id="259" name="Google Shape;259;p3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60" name="Google Shape;260;p3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61" name="Google Shape;261;p3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help.chatwork.com/hc/ja/articles/203354400-%E3%83%97%E3%83%AD%E3%83%95%E3%82%A3%E3%83%BC%E3%83%AB%E7%94%BB%E5%83%8F-%E5%86%99%E7%9C%9F-%E3%82%92%E8%A8%AD%E5%AE%9A-%E5%A4%89%E6%9B%B4-%E3%81%99%E3%82%8B" TargetMode="External"/><Relationship Id="rId4" Type="http://schemas.openxmlformats.org/officeDocument/2006/relationships/hyperlink" Target="https://help.chatwork.com/hc/ja/articles/203354400-%E3%83%97%E3%83%AD%E3%83%95%E3%82%A3%E3%83%BC%E3%83%AB%E7%94%BB%E5%83%8F-%E5%86%99%E7%9C%9F-%E3%82%92%E8%A8%AD%E5%AE%9A-%E5%A4%89%E6%9B%B4-%E3%81%99%E3%82%8B" TargetMode="External"/><Relationship Id="rId5" Type="http://schemas.openxmlformats.org/officeDocument/2006/relationships/image" Target="../media/image45.png"/><Relationship Id="rId6"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apps.apple.com/jp/app/chatwork-iphone-edition/id463672966?l=ja&amp;ls=1" TargetMode="External"/><Relationship Id="rId4" Type="http://schemas.openxmlformats.org/officeDocument/2006/relationships/image" Target="../media/image44.png"/><Relationship Id="rId5" Type="http://schemas.openxmlformats.org/officeDocument/2006/relationships/hyperlink" Target="https://play.google.com/store/apps/details?id=jp.ecstudio.chatworkandroid&amp;feature=search_result" TargetMode="External"/><Relationship Id="rId6" Type="http://schemas.openxmlformats.org/officeDocument/2006/relationships/image" Target="../media/image46.jpg"/><Relationship Id="rId7" Type="http://schemas.openxmlformats.org/officeDocument/2006/relationships/hyperlink" Target="https://help.chatwork.com/hc/ja/articles/206248581-Chatwork-%E3%83%A2%E3%83%90%E3%82%A4%E3%83%AB%E3%82%A2%E3%83%97%E3%83%AA%E3%81%AE%E5%85%A5%E9%96%80%E3%82%AC%E3%82%A4%E3%83%89" TargetMode="External"/><Relationship Id="rId8" Type="http://schemas.openxmlformats.org/officeDocument/2006/relationships/hyperlink" Target="https://help.chatwork.com/hc/ja/articles/20624858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help.chatwork.com/hc/ja/articles/203127694" TargetMode="External"/><Relationship Id="rId4" Type="http://schemas.openxmlformats.org/officeDocument/2006/relationships/hyperlink" Target="https://help.chatwork.com/hc/ja/articles/203127694" TargetMode="External"/><Relationship Id="rId9" Type="http://schemas.openxmlformats.org/officeDocument/2006/relationships/hyperlink" Target="https://help.chatwork.com/hc/ja/articles/206296661" TargetMode="External"/><Relationship Id="rId5" Type="http://schemas.openxmlformats.org/officeDocument/2006/relationships/image" Target="../media/image47.png"/><Relationship Id="rId6" Type="http://schemas.openxmlformats.org/officeDocument/2006/relationships/image" Target="../media/image50.png"/><Relationship Id="rId7" Type="http://schemas.openxmlformats.org/officeDocument/2006/relationships/hyperlink" Target="https://help.chatwork.com/hc/ja/articles/360000170602" TargetMode="External"/><Relationship Id="rId8" Type="http://schemas.openxmlformats.org/officeDocument/2006/relationships/hyperlink" Target="https://help.chatwork.com/hc/ja/articles/360000170602" TargetMode="External"/><Relationship Id="rId11" Type="http://schemas.openxmlformats.org/officeDocument/2006/relationships/image" Target="../media/image48.png"/><Relationship Id="rId10" Type="http://schemas.openxmlformats.org/officeDocument/2006/relationships/hyperlink" Target="https://help.chatwork.com/hc/ja/articles/206296661" TargetMode="External"/><Relationship Id="rId12"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0" Type="http://schemas.openxmlformats.org/officeDocument/2006/relationships/image" Target="../media/image18.png"/><Relationship Id="rId22" Type="http://schemas.openxmlformats.org/officeDocument/2006/relationships/image" Target="../media/image16.png"/><Relationship Id="rId21" Type="http://schemas.openxmlformats.org/officeDocument/2006/relationships/image" Target="../media/image17.png"/><Relationship Id="rId24" Type="http://schemas.openxmlformats.org/officeDocument/2006/relationships/image" Target="../media/image20.png"/><Relationship Id="rId23"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10.png"/><Relationship Id="rId26" Type="http://schemas.openxmlformats.org/officeDocument/2006/relationships/image" Target="../media/image23.png"/><Relationship Id="rId25" Type="http://schemas.openxmlformats.org/officeDocument/2006/relationships/image" Target="../media/image21.png"/><Relationship Id="rId28" Type="http://schemas.openxmlformats.org/officeDocument/2006/relationships/image" Target="../media/image28.png"/><Relationship Id="rId27" Type="http://schemas.openxmlformats.org/officeDocument/2006/relationships/image" Target="../media/image25.png"/><Relationship Id="rId5" Type="http://schemas.openxmlformats.org/officeDocument/2006/relationships/image" Target="../media/image1.png"/><Relationship Id="rId6" Type="http://schemas.openxmlformats.org/officeDocument/2006/relationships/image" Target="../media/image4.png"/><Relationship Id="rId29" Type="http://schemas.openxmlformats.org/officeDocument/2006/relationships/image" Target="../media/image22.png"/><Relationship Id="rId7" Type="http://schemas.openxmlformats.org/officeDocument/2006/relationships/image" Target="../media/image13.png"/><Relationship Id="rId8" Type="http://schemas.openxmlformats.org/officeDocument/2006/relationships/image" Target="../media/image7.png"/><Relationship Id="rId31" Type="http://schemas.openxmlformats.org/officeDocument/2006/relationships/image" Target="../media/image26.png"/><Relationship Id="rId30" Type="http://schemas.openxmlformats.org/officeDocument/2006/relationships/image" Target="../media/image24.png"/><Relationship Id="rId11" Type="http://schemas.openxmlformats.org/officeDocument/2006/relationships/image" Target="../media/image3.png"/><Relationship Id="rId33" Type="http://schemas.openxmlformats.org/officeDocument/2006/relationships/image" Target="../media/image27.png"/><Relationship Id="rId10" Type="http://schemas.openxmlformats.org/officeDocument/2006/relationships/image" Target="../media/image2.png"/><Relationship Id="rId32" Type="http://schemas.openxmlformats.org/officeDocument/2006/relationships/image" Target="../media/image29.png"/><Relationship Id="rId13" Type="http://schemas.openxmlformats.org/officeDocument/2006/relationships/image" Target="../media/image6.png"/><Relationship Id="rId12" Type="http://schemas.openxmlformats.org/officeDocument/2006/relationships/image" Target="../media/image5.png"/><Relationship Id="rId15" Type="http://schemas.openxmlformats.org/officeDocument/2006/relationships/image" Target="../media/image12.png"/><Relationship Id="rId14" Type="http://schemas.openxmlformats.org/officeDocument/2006/relationships/image" Target="../media/image9.png"/><Relationship Id="rId17" Type="http://schemas.openxmlformats.org/officeDocument/2006/relationships/image" Target="../media/image15.png"/><Relationship Id="rId16" Type="http://schemas.openxmlformats.org/officeDocument/2006/relationships/image" Target="../media/image14.png"/><Relationship Id="rId19" Type="http://schemas.openxmlformats.org/officeDocument/2006/relationships/image" Target="../media/image19.png"/><Relationship Id="rId1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hyperlink" Target="https://s3.amazonaws.com/ec-commonassets/site/chatwork/documents/chatwork_brand_guidelines.pdf" TargetMode="External"/><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2.png"/><Relationship Id="rId8" Type="http://schemas.openxmlformats.org/officeDocument/2006/relationships/image" Target="../media/image33.png"/><Relationship Id="rId10" Type="http://schemas.openxmlformats.org/officeDocument/2006/relationships/hyperlink" Target="https://s3.amazonaws.com/ec-commonassets/site/chatwork/documents/chatwork_brand_guidelin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hyperlink" Target="https://go.chatwork.com/ja/features/?click=header-navi" TargetMode="External"/><Relationship Id="rId6" Type="http://schemas.openxmlformats.org/officeDocument/2006/relationships/hyperlink" Target="https://go.chatwork.com/ja/security/" TargetMode="External"/><Relationship Id="rId7"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1.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1"/>
          <p:cNvSpPr txBox="1"/>
          <p:nvPr>
            <p:ph type="title"/>
          </p:nvPr>
        </p:nvSpPr>
        <p:spPr>
          <a:xfrm>
            <a:off x="333150" y="1813325"/>
            <a:ext cx="8477700" cy="1375500"/>
          </a:xfrm>
          <a:prstGeom prst="rect">
            <a:avLst/>
          </a:prstGeom>
          <a:noFill/>
          <a:ln>
            <a:noFill/>
          </a:ln>
        </p:spPr>
        <p:txBody>
          <a:bodyPr anchorCtr="0" anchor="t" bIns="38100" lIns="38100" spcFirstLastPara="1" rIns="38100" wrap="square" tIns="38100">
            <a:noAutofit/>
          </a:bodyPr>
          <a:lstStyle/>
          <a:p>
            <a:pPr indent="0" lvl="0" marL="0" rtl="0" algn="l">
              <a:lnSpc>
                <a:spcPct val="115000"/>
              </a:lnSpc>
              <a:spcBef>
                <a:spcPts val="0"/>
              </a:spcBef>
              <a:spcAft>
                <a:spcPts val="0"/>
              </a:spcAft>
              <a:buSzPts val="3000"/>
              <a:buNone/>
            </a:pPr>
            <a:r>
              <a:rPr lang="ja" sz="2400">
                <a:latin typeface="M PLUS 1p"/>
                <a:ea typeface="M PLUS 1p"/>
                <a:cs typeface="M PLUS 1p"/>
                <a:sym typeface="M PLUS 1p"/>
              </a:rPr>
              <a:t> Chatwork有料プラン 管理者向け</a:t>
            </a:r>
            <a:endParaRPr sz="2400">
              <a:latin typeface="M PLUS 1p"/>
              <a:ea typeface="M PLUS 1p"/>
              <a:cs typeface="M PLUS 1p"/>
              <a:sym typeface="M PLUS 1p"/>
            </a:endParaRPr>
          </a:p>
          <a:p>
            <a:pPr indent="0" lvl="0" marL="0" rtl="0" algn="l">
              <a:lnSpc>
                <a:spcPct val="115000"/>
              </a:lnSpc>
              <a:spcBef>
                <a:spcPts val="0"/>
              </a:spcBef>
              <a:spcAft>
                <a:spcPts val="0"/>
              </a:spcAft>
              <a:buSzPts val="3000"/>
              <a:buNone/>
            </a:pPr>
            <a:r>
              <a:rPr lang="ja" sz="4000">
                <a:latin typeface="M PLUS 1p"/>
                <a:ea typeface="M PLUS 1p"/>
                <a:cs typeface="M PLUS 1p"/>
                <a:sym typeface="M PLUS 1p"/>
              </a:rPr>
              <a:t>社内配布用マニュアルテンプレート</a:t>
            </a:r>
            <a:endParaRPr sz="4000">
              <a:latin typeface="M PLUS 1p"/>
              <a:ea typeface="M PLUS 1p"/>
              <a:cs typeface="M PLUS 1p"/>
              <a:sym typeface="M PLUS 1p"/>
            </a:endParaRPr>
          </a:p>
        </p:txBody>
      </p:sp>
      <p:sp>
        <p:nvSpPr>
          <p:cNvPr id="318" name="Google Shape;318;p1"/>
          <p:cNvSpPr txBox="1"/>
          <p:nvPr>
            <p:ph idx="1" type="subTitle"/>
          </p:nvPr>
        </p:nvSpPr>
        <p:spPr>
          <a:xfrm>
            <a:off x="1795050" y="4485600"/>
            <a:ext cx="7116300" cy="896700"/>
          </a:xfrm>
          <a:prstGeom prst="rect">
            <a:avLst/>
          </a:prstGeom>
          <a:noFill/>
          <a:ln>
            <a:noFill/>
          </a:ln>
        </p:spPr>
        <p:txBody>
          <a:bodyPr anchorCtr="0" anchor="t" bIns="38100" lIns="38100" spcFirstLastPara="1" rIns="38100" wrap="square" tIns="38100">
            <a:noAutofit/>
          </a:bodyPr>
          <a:lstStyle/>
          <a:p>
            <a:pPr indent="0" lvl="0" marL="0" rtl="0" algn="r">
              <a:lnSpc>
                <a:spcPct val="100000"/>
              </a:lnSpc>
              <a:spcBef>
                <a:spcPts val="0"/>
              </a:spcBef>
              <a:spcAft>
                <a:spcPts val="0"/>
              </a:spcAft>
              <a:buSzPts val="2000"/>
              <a:buNone/>
            </a:pPr>
            <a:r>
              <a:rPr lang="ja" sz="2400">
                <a:latin typeface="M PLUS 1p"/>
                <a:ea typeface="M PLUS 1p"/>
                <a:cs typeface="M PLUS 1p"/>
                <a:sym typeface="M PLUS 1p"/>
              </a:rPr>
              <a:t>Chatwork株式会社</a:t>
            </a:r>
            <a:endParaRPr sz="2400">
              <a:latin typeface="M PLUS 1p"/>
              <a:ea typeface="M PLUS 1p"/>
              <a:cs typeface="M PLUS 1p"/>
              <a:sym typeface="M PLUS 1p"/>
            </a:endParaRPr>
          </a:p>
          <a:p>
            <a:pPr indent="0" lvl="0" marL="0" rtl="0" algn="r">
              <a:lnSpc>
                <a:spcPct val="100000"/>
              </a:lnSpc>
              <a:spcBef>
                <a:spcPts val="0"/>
              </a:spcBef>
              <a:spcAft>
                <a:spcPts val="0"/>
              </a:spcAft>
              <a:buSzPts val="2000"/>
              <a:buNone/>
            </a:pPr>
            <a:r>
              <a:t/>
            </a:r>
            <a:endParaRPr sz="2400">
              <a:latin typeface="M PLUS 1p"/>
              <a:ea typeface="M PLUS 1p"/>
              <a:cs typeface="M PLUS 1p"/>
              <a:sym typeface="M PLUS 1p"/>
            </a:endParaRPr>
          </a:p>
        </p:txBody>
      </p:sp>
      <p:sp>
        <p:nvSpPr>
          <p:cNvPr id="319" name="Google Shape;319;p1"/>
          <p:cNvSpPr/>
          <p:nvPr/>
        </p:nvSpPr>
        <p:spPr>
          <a:xfrm>
            <a:off x="6338675" y="404950"/>
            <a:ext cx="2148900" cy="641700"/>
          </a:xfrm>
          <a:prstGeom prst="rect">
            <a:avLst/>
          </a:prstGeom>
          <a:solidFill>
            <a:srgbClr val="F03748"/>
          </a:solidFill>
          <a:ln cap="flat" cmpd="sng" w="38100">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rgbClr val="FFFFFF"/>
                </a:solidFill>
                <a:latin typeface="M PLUS 1p"/>
                <a:ea typeface="M PLUS 1p"/>
                <a:cs typeface="M PLUS 1p"/>
                <a:sym typeface="M PLUS 1p"/>
              </a:rPr>
              <a:t>管理者向けスライド</a:t>
            </a:r>
            <a:endParaRPr b="1" i="0" sz="1400" u="none" cap="none" strike="noStrike">
              <a:solidFill>
                <a:srgbClr val="FFFFFF"/>
              </a:solidFill>
              <a:latin typeface="M PLUS 1p"/>
              <a:ea typeface="M PLUS 1p"/>
              <a:cs typeface="M PLUS 1p"/>
              <a:sym typeface="M PLUS 1p"/>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10"/>
          <p:cNvSpPr/>
          <p:nvPr/>
        </p:nvSpPr>
        <p:spPr>
          <a:xfrm>
            <a:off x="2262725" y="1490650"/>
            <a:ext cx="6224700" cy="951600"/>
          </a:xfrm>
          <a:prstGeom prst="roundRect">
            <a:avLst>
              <a:gd fmla="val 11764"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0"/>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よくある質問</a:t>
            </a:r>
            <a:endParaRPr>
              <a:solidFill>
                <a:srgbClr val="002339"/>
              </a:solidFill>
              <a:latin typeface="M PLUS 1p"/>
              <a:ea typeface="M PLUS 1p"/>
              <a:cs typeface="M PLUS 1p"/>
              <a:sym typeface="M PLUS 1p"/>
            </a:endParaRPr>
          </a:p>
        </p:txBody>
      </p:sp>
      <p:sp>
        <p:nvSpPr>
          <p:cNvPr id="470" name="Google Shape;470;p10"/>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sp>
        <p:nvSpPr>
          <p:cNvPr id="471" name="Google Shape;471;p10"/>
          <p:cNvSpPr txBox="1"/>
          <p:nvPr/>
        </p:nvSpPr>
        <p:spPr>
          <a:xfrm>
            <a:off x="2676061" y="1594212"/>
            <a:ext cx="5599200" cy="719100"/>
          </a:xfrm>
          <a:prstGeom prst="rect">
            <a:avLst/>
          </a:prstGeom>
          <a:noFill/>
          <a:ln>
            <a:noFill/>
          </a:ln>
        </p:spPr>
        <p:txBody>
          <a:bodyPr anchorCtr="0" anchor="ctr" bIns="45700" lIns="91425" spcFirstLastPara="1" rIns="91425" wrap="square" tIns="45700">
            <a:noAutofit/>
          </a:bodyPr>
          <a:lstStyle/>
          <a:p>
            <a:pPr indent="0" lvl="0" marL="0" marR="0" rtl="0" algn="l">
              <a:lnSpc>
                <a:spcPct val="135000"/>
              </a:lnSpc>
              <a:spcBef>
                <a:spcPts val="0"/>
              </a:spcBef>
              <a:spcAft>
                <a:spcPts val="0"/>
              </a:spcAft>
              <a:buClr>
                <a:srgbClr val="000000"/>
              </a:buClr>
              <a:buSzPts val="1800"/>
              <a:buFont typeface="Arial"/>
              <a:buNone/>
            </a:pPr>
            <a:r>
              <a:rPr b="0" i="0" lang="ja" sz="1800" u="none" cap="none" strike="noStrike">
                <a:solidFill>
                  <a:srgbClr val="002339"/>
                </a:solidFill>
                <a:latin typeface="M PLUS 1p Medium"/>
                <a:ea typeface="M PLUS 1p Medium"/>
                <a:cs typeface="M PLUS 1p Medium"/>
                <a:sym typeface="M PLUS 1p Medium"/>
              </a:rPr>
              <a:t>プロフィール写真はどうやって設定できますか？</a:t>
            </a:r>
            <a:endParaRPr b="0" i="0" sz="1800" u="none" cap="none" strike="noStrike">
              <a:solidFill>
                <a:srgbClr val="002339"/>
              </a:solidFill>
              <a:latin typeface="M PLUS 1p Medium"/>
              <a:ea typeface="M PLUS 1p Medium"/>
              <a:cs typeface="M PLUS 1p Medium"/>
              <a:sym typeface="M PLUS 1p Medium"/>
            </a:endParaRPr>
          </a:p>
        </p:txBody>
      </p:sp>
      <p:sp>
        <p:nvSpPr>
          <p:cNvPr id="472" name="Google Shape;472;p10"/>
          <p:cNvSpPr txBox="1"/>
          <p:nvPr/>
        </p:nvSpPr>
        <p:spPr>
          <a:xfrm>
            <a:off x="4190225" y="2745475"/>
            <a:ext cx="4297200" cy="2906100"/>
          </a:xfrm>
          <a:prstGeom prst="rect">
            <a:avLst/>
          </a:prstGeom>
          <a:noFill/>
          <a:ln>
            <a:noFill/>
          </a:ln>
        </p:spPr>
        <p:txBody>
          <a:bodyPr anchorCtr="0" anchor="t" bIns="91425" lIns="0" spcFirstLastPara="1" rIns="0" wrap="square" tIns="91425">
            <a:noAutofit/>
          </a:bodyPr>
          <a:lstStyle/>
          <a:p>
            <a:pPr indent="-220199" lvl="0" marL="374399" marR="0" rtl="0" algn="just">
              <a:lnSpc>
                <a:spcPct val="135000"/>
              </a:lnSpc>
              <a:spcBef>
                <a:spcPts val="0"/>
              </a:spcBef>
              <a:spcAft>
                <a:spcPts val="0"/>
              </a:spcAft>
              <a:buClr>
                <a:srgbClr val="000000"/>
              </a:buClr>
              <a:buSzPts val="1200"/>
              <a:buFont typeface="Arial"/>
              <a:buAutoNum type="arabicPeriod"/>
            </a:pPr>
            <a:r>
              <a:rPr b="0" i="0" lang="ja" sz="1200" u="none" cap="none" strike="noStrike">
                <a:solidFill>
                  <a:srgbClr val="002339"/>
                </a:solidFill>
                <a:latin typeface="M PLUS 1p"/>
                <a:ea typeface="M PLUS 1p"/>
                <a:cs typeface="M PLUS 1p"/>
                <a:sym typeface="M PLUS 1p"/>
              </a:rPr>
              <a:t>チャット画面の右上の [</a:t>
            </a:r>
            <a:r>
              <a:rPr b="1" i="0" lang="ja" sz="1200" u="none" cap="none" strike="noStrike">
                <a:solidFill>
                  <a:srgbClr val="F03748"/>
                </a:solidFill>
                <a:latin typeface="M PLUS 1p"/>
                <a:ea typeface="M PLUS 1p"/>
                <a:cs typeface="M PLUS 1p"/>
                <a:sym typeface="M PLUS 1p"/>
              </a:rPr>
              <a:t>利用者名</a:t>
            </a:r>
            <a:r>
              <a:rPr b="0" i="0" lang="ja" sz="1200" u="none" cap="none" strike="noStrike">
                <a:solidFill>
                  <a:srgbClr val="002339"/>
                </a:solidFill>
                <a:latin typeface="M PLUS 1p"/>
                <a:ea typeface="M PLUS 1p"/>
                <a:cs typeface="M PLUS 1p"/>
                <a:sym typeface="M PLUS 1p"/>
              </a:rPr>
              <a:t>] をクリックして</a:t>
            </a:r>
            <a:endParaRPr b="0" i="0" sz="1200" u="none" cap="none" strike="noStrike">
              <a:solidFill>
                <a:srgbClr val="002339"/>
              </a:solidFill>
              <a:latin typeface="M PLUS 1p"/>
              <a:ea typeface="M PLUS 1p"/>
              <a:cs typeface="M PLUS 1p"/>
              <a:sym typeface="M PLUS 1p"/>
            </a:endParaRPr>
          </a:p>
          <a:p>
            <a:pPr indent="0" lvl="0" marL="457200" marR="0" rtl="0" algn="just">
              <a:lnSpc>
                <a:spcPct val="13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a:t>
            </a:r>
            <a:r>
              <a:rPr b="1" i="0" lang="ja" sz="1200" u="none" cap="none" strike="noStrike">
                <a:solidFill>
                  <a:srgbClr val="F03748"/>
                </a:solidFill>
                <a:latin typeface="M PLUS 1p"/>
                <a:ea typeface="M PLUS 1p"/>
                <a:cs typeface="M PLUS 1p"/>
                <a:sym typeface="M PLUS 1p"/>
              </a:rPr>
              <a:t>プロフィール</a:t>
            </a:r>
            <a:r>
              <a:rPr b="0" i="0" lang="ja" sz="1200" u="none" cap="none" strike="noStrike">
                <a:solidFill>
                  <a:srgbClr val="002339"/>
                </a:solidFill>
                <a:latin typeface="M PLUS 1p"/>
                <a:ea typeface="M PLUS 1p"/>
                <a:cs typeface="M PLUS 1p"/>
                <a:sym typeface="M PLUS 1p"/>
              </a:rPr>
              <a:t>]→[</a:t>
            </a:r>
            <a:r>
              <a:rPr b="1" i="0" lang="ja" sz="1200" u="none" cap="none" strike="noStrike">
                <a:solidFill>
                  <a:srgbClr val="F03748"/>
                </a:solidFill>
                <a:latin typeface="M PLUS 1p"/>
                <a:ea typeface="M PLUS 1p"/>
                <a:cs typeface="M PLUS 1p"/>
                <a:sym typeface="M PLUS 1p"/>
              </a:rPr>
              <a:t>プロフィールを編集</a:t>
            </a:r>
            <a:r>
              <a:rPr b="0" i="0" lang="ja" sz="1200" u="none" cap="none" strike="noStrike">
                <a:solidFill>
                  <a:srgbClr val="002339"/>
                </a:solidFill>
                <a:latin typeface="M PLUS 1p"/>
                <a:ea typeface="M PLUS 1p"/>
                <a:cs typeface="M PLUS 1p"/>
                <a:sym typeface="M PLUS 1p"/>
              </a:rPr>
              <a:t>] を開きます。</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t/>
            </a:r>
            <a:endParaRPr b="0" i="0" sz="1200" u="none" cap="none" strike="noStrike">
              <a:solidFill>
                <a:srgbClr val="002339"/>
              </a:solidFill>
              <a:latin typeface="M PLUS 1p"/>
              <a:ea typeface="M PLUS 1p"/>
              <a:cs typeface="M PLUS 1p"/>
              <a:sym typeface="M PLUS 1p"/>
            </a:endParaRPr>
          </a:p>
          <a:p>
            <a:pPr indent="-220199" lvl="0" marL="374399" marR="0" rtl="0" algn="just">
              <a:lnSpc>
                <a:spcPct val="135000"/>
              </a:lnSpc>
              <a:spcBef>
                <a:spcPts val="0"/>
              </a:spcBef>
              <a:spcAft>
                <a:spcPts val="0"/>
              </a:spcAft>
              <a:buClr>
                <a:srgbClr val="002339"/>
              </a:buClr>
              <a:buSzPts val="1200"/>
              <a:buFont typeface="M PLUS 1p"/>
              <a:buAutoNum type="arabicPeriod"/>
            </a:pPr>
            <a:r>
              <a:rPr b="0" i="0" lang="ja" sz="1200" u="none" cap="none" strike="noStrike">
                <a:solidFill>
                  <a:srgbClr val="002339"/>
                </a:solidFill>
                <a:latin typeface="M PLUS 1p"/>
                <a:ea typeface="M PLUS 1p"/>
                <a:cs typeface="M PLUS 1p"/>
                <a:sym typeface="M PLUS 1p"/>
              </a:rPr>
              <a:t>編集画面の左上の[</a:t>
            </a:r>
            <a:r>
              <a:rPr b="1" i="0" lang="ja" sz="1200" u="none" cap="none" strike="noStrike">
                <a:solidFill>
                  <a:srgbClr val="F03748"/>
                </a:solidFill>
                <a:latin typeface="M PLUS 1p"/>
                <a:ea typeface="M PLUS 1p"/>
                <a:cs typeface="M PLUS 1p"/>
                <a:sym typeface="M PLUS 1p"/>
              </a:rPr>
              <a:t>写真を変更する</a:t>
            </a:r>
            <a:r>
              <a:rPr b="0" i="0" lang="ja" sz="1200" u="none" cap="none" strike="noStrike">
                <a:solidFill>
                  <a:srgbClr val="002339"/>
                </a:solidFill>
                <a:latin typeface="M PLUS 1p"/>
                <a:ea typeface="M PLUS 1p"/>
                <a:cs typeface="M PLUS 1p"/>
                <a:sym typeface="M PLUS 1p"/>
              </a:rPr>
              <a:t>] をクリックします。</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t/>
            </a:r>
            <a:endParaRPr b="0" i="0" sz="1200" u="none" cap="none" strike="noStrike">
              <a:solidFill>
                <a:srgbClr val="002339"/>
              </a:solidFill>
              <a:latin typeface="M PLUS 1p"/>
              <a:ea typeface="M PLUS 1p"/>
              <a:cs typeface="M PLUS 1p"/>
              <a:sym typeface="M PLUS 1p"/>
            </a:endParaRPr>
          </a:p>
          <a:p>
            <a:pPr indent="-220199" lvl="0" marL="374399" marR="0" rtl="0" algn="just">
              <a:lnSpc>
                <a:spcPct val="135000"/>
              </a:lnSpc>
              <a:spcBef>
                <a:spcPts val="0"/>
              </a:spcBef>
              <a:spcAft>
                <a:spcPts val="0"/>
              </a:spcAft>
              <a:buClr>
                <a:srgbClr val="002339"/>
              </a:buClr>
              <a:buSzPts val="1200"/>
              <a:buFont typeface="M PLUS 1p"/>
              <a:buAutoNum type="arabicPeriod"/>
            </a:pPr>
            <a:r>
              <a:rPr b="0" i="0" lang="ja" sz="1200" u="none" cap="none" strike="noStrike">
                <a:solidFill>
                  <a:srgbClr val="002339"/>
                </a:solidFill>
                <a:latin typeface="M PLUS 1p"/>
                <a:ea typeface="M PLUS 1p"/>
                <a:cs typeface="M PLUS 1p"/>
                <a:sym typeface="M PLUS 1p"/>
              </a:rPr>
              <a:t>[</a:t>
            </a:r>
            <a:r>
              <a:rPr b="1" i="0" lang="ja" sz="1200" u="none" cap="none" strike="noStrike">
                <a:solidFill>
                  <a:srgbClr val="F03748"/>
                </a:solidFill>
                <a:latin typeface="M PLUS 1p"/>
                <a:ea typeface="M PLUS 1p"/>
                <a:cs typeface="M PLUS 1p"/>
                <a:sym typeface="M PLUS 1p"/>
              </a:rPr>
              <a:t>ファイル選択</a:t>
            </a:r>
            <a:r>
              <a:rPr b="0" i="0" lang="ja" sz="1200" u="none" cap="none" strike="noStrike">
                <a:solidFill>
                  <a:srgbClr val="002339"/>
                </a:solidFill>
                <a:latin typeface="M PLUS 1p"/>
                <a:ea typeface="M PLUS 1p"/>
                <a:cs typeface="M PLUS 1p"/>
                <a:sym typeface="M PLUS 1p"/>
              </a:rPr>
              <a:t>]ボタンをクリックして、</a:t>
            </a:r>
            <a:endParaRPr b="0" i="0" sz="1200" u="none" cap="none" strike="noStrike">
              <a:solidFill>
                <a:srgbClr val="002339"/>
              </a:solidFill>
              <a:latin typeface="M PLUS 1p"/>
              <a:ea typeface="M PLUS 1p"/>
              <a:cs typeface="M PLUS 1p"/>
              <a:sym typeface="M PLUS 1p"/>
            </a:endParaRPr>
          </a:p>
          <a:p>
            <a:pPr indent="0" lvl="0" marL="457200" marR="0" rtl="0" algn="just">
              <a:lnSpc>
                <a:spcPct val="13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パソコンに保存している画像を選択します。</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t/>
            </a:r>
            <a:endParaRPr b="0" i="0" sz="1200" u="none" cap="none" strike="noStrike">
              <a:solidFill>
                <a:srgbClr val="002339"/>
              </a:solidFill>
              <a:latin typeface="M PLUS 1p"/>
              <a:ea typeface="M PLUS 1p"/>
              <a:cs typeface="M PLUS 1p"/>
              <a:sym typeface="M PLUS 1p"/>
            </a:endParaRPr>
          </a:p>
          <a:p>
            <a:pPr indent="-220199" lvl="0" marL="374399" marR="0" rtl="0" algn="just">
              <a:lnSpc>
                <a:spcPct val="135000"/>
              </a:lnSpc>
              <a:spcBef>
                <a:spcPts val="0"/>
              </a:spcBef>
              <a:spcAft>
                <a:spcPts val="0"/>
              </a:spcAft>
              <a:buClr>
                <a:srgbClr val="002339"/>
              </a:buClr>
              <a:buSzPts val="1200"/>
              <a:buFont typeface="M PLUS 1p"/>
              <a:buAutoNum type="arabicPeriod"/>
            </a:pPr>
            <a:r>
              <a:rPr b="0" i="0" lang="ja" sz="1200" u="none" cap="none" strike="noStrike">
                <a:solidFill>
                  <a:srgbClr val="002339"/>
                </a:solidFill>
                <a:latin typeface="M PLUS 1p"/>
                <a:ea typeface="M PLUS 1p"/>
                <a:cs typeface="M PLUS 1p"/>
                <a:sym typeface="M PLUS 1p"/>
              </a:rPr>
              <a:t>[</a:t>
            </a:r>
            <a:r>
              <a:rPr b="1" i="0" lang="ja" sz="1200" u="none" cap="none" strike="noStrike">
                <a:solidFill>
                  <a:srgbClr val="F03748"/>
                </a:solidFill>
                <a:latin typeface="M PLUS 1p"/>
                <a:ea typeface="M PLUS 1p"/>
                <a:cs typeface="M PLUS 1p"/>
                <a:sym typeface="M PLUS 1p"/>
              </a:rPr>
              <a:t>保存する</a:t>
            </a:r>
            <a:r>
              <a:rPr b="0" i="0" lang="ja" sz="1200" u="none" cap="none" strike="noStrike">
                <a:solidFill>
                  <a:srgbClr val="002339"/>
                </a:solidFill>
                <a:latin typeface="M PLUS 1p"/>
                <a:ea typeface="M PLUS 1p"/>
                <a:cs typeface="M PLUS 1p"/>
                <a:sym typeface="M PLUS 1p"/>
              </a:rPr>
              <a:t>]ボタンをクリックすると、</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　　　アイコンが変更されます。</a:t>
            </a:r>
            <a:endParaRPr b="0" i="0" sz="1200" u="none" cap="none" strike="noStrike">
              <a:solidFill>
                <a:srgbClr val="002339"/>
              </a:solidFill>
              <a:latin typeface="M PLUS 1p"/>
              <a:ea typeface="M PLUS 1p"/>
              <a:cs typeface="M PLUS 1p"/>
              <a:sym typeface="M PLUS 1p"/>
            </a:endParaRPr>
          </a:p>
        </p:txBody>
      </p:sp>
      <p:sp>
        <p:nvSpPr>
          <p:cNvPr id="473" name="Google Shape;473;p10">
            <a:hlinkClick r:id="rId3"/>
          </p:cNvPr>
          <p:cNvSpPr/>
          <p:nvPr/>
        </p:nvSpPr>
        <p:spPr>
          <a:xfrm>
            <a:off x="2469150" y="5914525"/>
            <a:ext cx="4116300" cy="336900"/>
          </a:xfrm>
          <a:prstGeom prst="rect">
            <a:avLst/>
          </a:prstGeom>
          <a:solidFill>
            <a:srgbClr val="F037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rgbClr val="FFFFFF"/>
                </a:solidFill>
                <a:latin typeface="Arial"/>
                <a:ea typeface="Arial"/>
                <a:cs typeface="Arial"/>
                <a:sym typeface="Arial"/>
              </a:rPr>
              <a:t>　　もっと詳しい手順は</a:t>
            </a:r>
            <a:r>
              <a:rPr b="1" i="0" lang="ja" sz="1400" u="sng" cap="none" strike="noStrike">
                <a:solidFill>
                  <a:schemeClr val="lt1"/>
                </a:solidFill>
                <a:latin typeface="Arial"/>
                <a:ea typeface="Arial"/>
                <a:cs typeface="Arial"/>
                <a:sym typeface="Arial"/>
                <a:hlinkClick r:id="rId4"/>
              </a:rPr>
              <a:t>ココ</a:t>
            </a:r>
            <a:r>
              <a:rPr b="1" i="0" lang="ja" sz="1400" u="none" cap="none" strike="noStrike">
                <a:solidFill>
                  <a:srgbClr val="FFFFFF"/>
                </a:solidFill>
                <a:latin typeface="Arial"/>
                <a:ea typeface="Arial"/>
                <a:cs typeface="Arial"/>
                <a:sym typeface="Arial"/>
              </a:rPr>
              <a:t>をクリック！</a:t>
            </a:r>
            <a:endParaRPr b="1" i="0" sz="1400" u="none" cap="none" strike="noStrike">
              <a:solidFill>
                <a:srgbClr val="FFFFFF"/>
              </a:solidFill>
              <a:latin typeface="Arial"/>
              <a:ea typeface="Arial"/>
              <a:cs typeface="Arial"/>
              <a:sym typeface="Arial"/>
            </a:endParaRPr>
          </a:p>
        </p:txBody>
      </p:sp>
      <p:grpSp>
        <p:nvGrpSpPr>
          <p:cNvPr id="474" name="Google Shape;474;p10"/>
          <p:cNvGrpSpPr/>
          <p:nvPr/>
        </p:nvGrpSpPr>
        <p:grpSpPr>
          <a:xfrm rot="5400000">
            <a:off x="2729996" y="5894354"/>
            <a:ext cx="269366" cy="377235"/>
            <a:chOff x="1937250" y="238125"/>
            <a:chExt cx="3741200" cy="5239375"/>
          </a:xfrm>
        </p:grpSpPr>
        <p:sp>
          <p:nvSpPr>
            <p:cNvPr id="475" name="Google Shape;475;p10"/>
            <p:cNvSpPr/>
            <p:nvPr/>
          </p:nvSpPr>
          <p:spPr>
            <a:xfrm>
              <a:off x="2301350" y="238125"/>
              <a:ext cx="2159525" cy="1391975"/>
            </a:xfrm>
            <a:custGeom>
              <a:rect b="b" l="l" r="r" t="t"/>
              <a:pathLst>
                <a:path extrusionOk="0" h="55679" w="86381">
                  <a:moveTo>
                    <a:pt x="41950" y="0"/>
                  </a:moveTo>
                  <a:lnTo>
                    <a:pt x="39470" y="147"/>
                  </a:lnTo>
                  <a:lnTo>
                    <a:pt x="37063" y="418"/>
                  </a:lnTo>
                  <a:lnTo>
                    <a:pt x="34680" y="835"/>
                  </a:lnTo>
                  <a:lnTo>
                    <a:pt x="32347" y="1375"/>
                  </a:lnTo>
                  <a:lnTo>
                    <a:pt x="30087" y="2014"/>
                  </a:lnTo>
                  <a:lnTo>
                    <a:pt x="27852" y="2800"/>
                  </a:lnTo>
                  <a:lnTo>
                    <a:pt x="25691" y="3684"/>
                  </a:lnTo>
                  <a:lnTo>
                    <a:pt x="23604" y="4691"/>
                  </a:lnTo>
                  <a:lnTo>
                    <a:pt x="21565" y="5796"/>
                  </a:lnTo>
                  <a:lnTo>
                    <a:pt x="19600" y="7000"/>
                  </a:lnTo>
                  <a:lnTo>
                    <a:pt x="17709" y="8326"/>
                  </a:lnTo>
                  <a:lnTo>
                    <a:pt x="15892" y="9726"/>
                  </a:lnTo>
                  <a:lnTo>
                    <a:pt x="14172" y="11224"/>
                  </a:lnTo>
                  <a:lnTo>
                    <a:pt x="12502" y="12821"/>
                  </a:lnTo>
                  <a:lnTo>
                    <a:pt x="10955" y="14491"/>
                  </a:lnTo>
                  <a:lnTo>
                    <a:pt x="9457" y="16234"/>
                  </a:lnTo>
                  <a:lnTo>
                    <a:pt x="8081" y="18052"/>
                  </a:lnTo>
                  <a:lnTo>
                    <a:pt x="6804" y="19968"/>
                  </a:lnTo>
                  <a:lnTo>
                    <a:pt x="5601" y="21933"/>
                  </a:lnTo>
                  <a:lnTo>
                    <a:pt x="4520" y="23946"/>
                  </a:lnTo>
                  <a:lnTo>
                    <a:pt x="3562" y="26034"/>
                  </a:lnTo>
                  <a:lnTo>
                    <a:pt x="2678" y="28195"/>
                  </a:lnTo>
                  <a:lnTo>
                    <a:pt x="1941" y="30381"/>
                  </a:lnTo>
                  <a:lnTo>
                    <a:pt x="1303" y="32616"/>
                  </a:lnTo>
                  <a:lnTo>
                    <a:pt x="787" y="34900"/>
                  </a:lnTo>
                  <a:lnTo>
                    <a:pt x="394" y="37234"/>
                  </a:lnTo>
                  <a:lnTo>
                    <a:pt x="124" y="39591"/>
                  </a:lnTo>
                  <a:lnTo>
                    <a:pt x="1" y="41998"/>
                  </a:lnTo>
                  <a:lnTo>
                    <a:pt x="1" y="44430"/>
                  </a:lnTo>
                  <a:lnTo>
                    <a:pt x="148" y="46861"/>
                  </a:lnTo>
                  <a:lnTo>
                    <a:pt x="443" y="49342"/>
                  </a:lnTo>
                  <a:lnTo>
                    <a:pt x="639" y="50570"/>
                  </a:lnTo>
                  <a:lnTo>
                    <a:pt x="762" y="51184"/>
                  </a:lnTo>
                  <a:lnTo>
                    <a:pt x="1204" y="52338"/>
                  </a:lnTo>
                  <a:lnTo>
                    <a:pt x="1868" y="53345"/>
                  </a:lnTo>
                  <a:lnTo>
                    <a:pt x="2678" y="54205"/>
                  </a:lnTo>
                  <a:lnTo>
                    <a:pt x="3636" y="54868"/>
                  </a:lnTo>
                  <a:lnTo>
                    <a:pt x="4717" y="55359"/>
                  </a:lnTo>
                  <a:lnTo>
                    <a:pt x="5895" y="55629"/>
                  </a:lnTo>
                  <a:lnTo>
                    <a:pt x="7099" y="55679"/>
                  </a:lnTo>
                  <a:lnTo>
                    <a:pt x="7737" y="55580"/>
                  </a:lnTo>
                  <a:lnTo>
                    <a:pt x="8351" y="55458"/>
                  </a:lnTo>
                  <a:lnTo>
                    <a:pt x="9481" y="55015"/>
                  </a:lnTo>
                  <a:lnTo>
                    <a:pt x="10488" y="54352"/>
                  </a:lnTo>
                  <a:lnTo>
                    <a:pt x="11348" y="53542"/>
                  </a:lnTo>
                  <a:lnTo>
                    <a:pt x="12036" y="52584"/>
                  </a:lnTo>
                  <a:lnTo>
                    <a:pt x="12502" y="51503"/>
                  </a:lnTo>
                  <a:lnTo>
                    <a:pt x="12797" y="50324"/>
                  </a:lnTo>
                  <a:lnTo>
                    <a:pt x="12821" y="49121"/>
                  </a:lnTo>
                  <a:lnTo>
                    <a:pt x="12748" y="48482"/>
                  </a:lnTo>
                  <a:lnTo>
                    <a:pt x="12478" y="46714"/>
                  </a:lnTo>
                  <a:lnTo>
                    <a:pt x="12257" y="43202"/>
                  </a:lnTo>
                  <a:lnTo>
                    <a:pt x="12453" y="39788"/>
                  </a:lnTo>
                  <a:lnTo>
                    <a:pt x="12993" y="36448"/>
                  </a:lnTo>
                  <a:lnTo>
                    <a:pt x="13902" y="33230"/>
                  </a:lnTo>
                  <a:lnTo>
                    <a:pt x="15155" y="30160"/>
                  </a:lnTo>
                  <a:lnTo>
                    <a:pt x="16702" y="27262"/>
                  </a:lnTo>
                  <a:lnTo>
                    <a:pt x="18544" y="24560"/>
                  </a:lnTo>
                  <a:lnTo>
                    <a:pt x="20656" y="22055"/>
                  </a:lnTo>
                  <a:lnTo>
                    <a:pt x="23014" y="19771"/>
                  </a:lnTo>
                  <a:lnTo>
                    <a:pt x="25617" y="17757"/>
                  </a:lnTo>
                  <a:lnTo>
                    <a:pt x="28417" y="16013"/>
                  </a:lnTo>
                  <a:lnTo>
                    <a:pt x="31438" y="14589"/>
                  </a:lnTo>
                  <a:lnTo>
                    <a:pt x="34607" y="13459"/>
                  </a:lnTo>
                  <a:lnTo>
                    <a:pt x="37947" y="12698"/>
                  </a:lnTo>
                  <a:lnTo>
                    <a:pt x="41410" y="12305"/>
                  </a:lnTo>
                  <a:lnTo>
                    <a:pt x="43203" y="12280"/>
                  </a:lnTo>
                  <a:lnTo>
                    <a:pt x="44971" y="12305"/>
                  </a:lnTo>
                  <a:lnTo>
                    <a:pt x="48434" y="12698"/>
                  </a:lnTo>
                  <a:lnTo>
                    <a:pt x="51750" y="13459"/>
                  </a:lnTo>
                  <a:lnTo>
                    <a:pt x="54918" y="14564"/>
                  </a:lnTo>
                  <a:lnTo>
                    <a:pt x="57915" y="16013"/>
                  </a:lnTo>
                  <a:lnTo>
                    <a:pt x="60739" y="17733"/>
                  </a:lnTo>
                  <a:lnTo>
                    <a:pt x="63342" y="19747"/>
                  </a:lnTo>
                  <a:lnTo>
                    <a:pt x="65700" y="22006"/>
                  </a:lnTo>
                  <a:lnTo>
                    <a:pt x="67812" y="24511"/>
                  </a:lnTo>
                  <a:lnTo>
                    <a:pt x="69654" y="27213"/>
                  </a:lnTo>
                  <a:lnTo>
                    <a:pt x="71202" y="30111"/>
                  </a:lnTo>
                  <a:lnTo>
                    <a:pt x="72454" y="33181"/>
                  </a:lnTo>
                  <a:lnTo>
                    <a:pt x="73363" y="36374"/>
                  </a:lnTo>
                  <a:lnTo>
                    <a:pt x="73928" y="39714"/>
                  </a:lnTo>
                  <a:lnTo>
                    <a:pt x="74124" y="43128"/>
                  </a:lnTo>
                  <a:lnTo>
                    <a:pt x="73928" y="46640"/>
                  </a:lnTo>
                  <a:lnTo>
                    <a:pt x="73658" y="48409"/>
                  </a:lnTo>
                  <a:lnTo>
                    <a:pt x="73584" y="49047"/>
                  </a:lnTo>
                  <a:lnTo>
                    <a:pt x="73609" y="50251"/>
                  </a:lnTo>
                  <a:lnTo>
                    <a:pt x="73879" y="51430"/>
                  </a:lnTo>
                  <a:lnTo>
                    <a:pt x="74370" y="52510"/>
                  </a:lnTo>
                  <a:lnTo>
                    <a:pt x="75058" y="53468"/>
                  </a:lnTo>
                  <a:lnTo>
                    <a:pt x="75917" y="54279"/>
                  </a:lnTo>
                  <a:lnTo>
                    <a:pt x="76924" y="54917"/>
                  </a:lnTo>
                  <a:lnTo>
                    <a:pt x="78054" y="55359"/>
                  </a:lnTo>
                  <a:lnTo>
                    <a:pt x="78693" y="55507"/>
                  </a:lnTo>
                  <a:lnTo>
                    <a:pt x="79307" y="55580"/>
                  </a:lnTo>
                  <a:lnTo>
                    <a:pt x="80535" y="55531"/>
                  </a:lnTo>
                  <a:lnTo>
                    <a:pt x="81689" y="55261"/>
                  </a:lnTo>
                  <a:lnTo>
                    <a:pt x="82770" y="54770"/>
                  </a:lnTo>
                  <a:lnTo>
                    <a:pt x="83728" y="54107"/>
                  </a:lnTo>
                  <a:lnTo>
                    <a:pt x="84538" y="53247"/>
                  </a:lnTo>
                  <a:lnTo>
                    <a:pt x="85201" y="52240"/>
                  </a:lnTo>
                  <a:lnTo>
                    <a:pt x="85643" y="51086"/>
                  </a:lnTo>
                  <a:lnTo>
                    <a:pt x="85766" y="50472"/>
                  </a:lnTo>
                  <a:lnTo>
                    <a:pt x="85963" y="49244"/>
                  </a:lnTo>
                  <a:lnTo>
                    <a:pt x="86233" y="46788"/>
                  </a:lnTo>
                  <a:lnTo>
                    <a:pt x="86380" y="44332"/>
                  </a:lnTo>
                  <a:lnTo>
                    <a:pt x="86380" y="41925"/>
                  </a:lnTo>
                  <a:lnTo>
                    <a:pt x="86233" y="39542"/>
                  </a:lnTo>
                  <a:lnTo>
                    <a:pt x="85963" y="37185"/>
                  </a:lnTo>
                  <a:lnTo>
                    <a:pt x="85594" y="34851"/>
                  </a:lnTo>
                  <a:lnTo>
                    <a:pt x="85078" y="32567"/>
                  </a:lnTo>
                  <a:lnTo>
                    <a:pt x="84440" y="30332"/>
                  </a:lnTo>
                  <a:lnTo>
                    <a:pt x="83678" y="28146"/>
                  </a:lnTo>
                  <a:lnTo>
                    <a:pt x="82819" y="26010"/>
                  </a:lnTo>
                  <a:lnTo>
                    <a:pt x="81836" y="23922"/>
                  </a:lnTo>
                  <a:lnTo>
                    <a:pt x="80756" y="21908"/>
                  </a:lnTo>
                  <a:lnTo>
                    <a:pt x="79577" y="19943"/>
                  </a:lnTo>
                  <a:lnTo>
                    <a:pt x="78275" y="18052"/>
                  </a:lnTo>
                  <a:lnTo>
                    <a:pt x="76900" y="16234"/>
                  </a:lnTo>
                  <a:lnTo>
                    <a:pt x="75426" y="14466"/>
                  </a:lnTo>
                  <a:lnTo>
                    <a:pt x="73854" y="12796"/>
                  </a:lnTo>
                  <a:lnTo>
                    <a:pt x="72209" y="11224"/>
                  </a:lnTo>
                  <a:lnTo>
                    <a:pt x="70465" y="9726"/>
                  </a:lnTo>
                  <a:lnTo>
                    <a:pt x="68672" y="8326"/>
                  </a:lnTo>
                  <a:lnTo>
                    <a:pt x="66781" y="7000"/>
                  </a:lnTo>
                  <a:lnTo>
                    <a:pt x="64816" y="5796"/>
                  </a:lnTo>
                  <a:lnTo>
                    <a:pt x="62777" y="4691"/>
                  </a:lnTo>
                  <a:lnTo>
                    <a:pt x="60690" y="3684"/>
                  </a:lnTo>
                  <a:lnTo>
                    <a:pt x="58529" y="2800"/>
                  </a:lnTo>
                  <a:lnTo>
                    <a:pt x="56294" y="2014"/>
                  </a:lnTo>
                  <a:lnTo>
                    <a:pt x="54034" y="1375"/>
                  </a:lnTo>
                  <a:lnTo>
                    <a:pt x="51701" y="835"/>
                  </a:lnTo>
                  <a:lnTo>
                    <a:pt x="49318" y="418"/>
                  </a:lnTo>
                  <a:lnTo>
                    <a:pt x="46911" y="147"/>
                  </a:lnTo>
                  <a:lnTo>
                    <a:pt x="444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0"/>
            <p:cNvSpPr/>
            <p:nvPr/>
          </p:nvSpPr>
          <p:spPr>
            <a:xfrm>
              <a:off x="1937250" y="861950"/>
              <a:ext cx="3741200" cy="4615550"/>
            </a:xfrm>
            <a:custGeom>
              <a:rect b="b" l="l" r="r" t="t"/>
              <a:pathLst>
                <a:path extrusionOk="0" h="184622" w="149648">
                  <a:moveTo>
                    <a:pt x="57791" y="12305"/>
                  </a:moveTo>
                  <a:lnTo>
                    <a:pt x="58405" y="12330"/>
                  </a:lnTo>
                  <a:lnTo>
                    <a:pt x="59584" y="12625"/>
                  </a:lnTo>
                  <a:lnTo>
                    <a:pt x="60665" y="13116"/>
                  </a:lnTo>
                  <a:lnTo>
                    <a:pt x="61623" y="13828"/>
                  </a:lnTo>
                  <a:lnTo>
                    <a:pt x="62433" y="14688"/>
                  </a:lnTo>
                  <a:lnTo>
                    <a:pt x="63096" y="15695"/>
                  </a:lnTo>
                  <a:lnTo>
                    <a:pt x="63539" y="16824"/>
                  </a:lnTo>
                  <a:lnTo>
                    <a:pt x="63784" y="18052"/>
                  </a:lnTo>
                  <a:lnTo>
                    <a:pt x="63809" y="18691"/>
                  </a:lnTo>
                  <a:lnTo>
                    <a:pt x="63784" y="57079"/>
                  </a:lnTo>
                  <a:lnTo>
                    <a:pt x="63710" y="73142"/>
                  </a:lnTo>
                  <a:lnTo>
                    <a:pt x="63686" y="92127"/>
                  </a:lnTo>
                  <a:lnTo>
                    <a:pt x="63710" y="92741"/>
                  </a:lnTo>
                  <a:lnTo>
                    <a:pt x="63956" y="93944"/>
                  </a:lnTo>
                  <a:lnTo>
                    <a:pt x="64423" y="95050"/>
                  </a:lnTo>
                  <a:lnTo>
                    <a:pt x="65086" y="96056"/>
                  </a:lnTo>
                  <a:lnTo>
                    <a:pt x="65945" y="96892"/>
                  </a:lnTo>
                  <a:lnTo>
                    <a:pt x="66928" y="97530"/>
                  </a:lnTo>
                  <a:lnTo>
                    <a:pt x="68033" y="97997"/>
                  </a:lnTo>
                  <a:lnTo>
                    <a:pt x="69261" y="98242"/>
                  </a:lnTo>
                  <a:lnTo>
                    <a:pt x="69900" y="98267"/>
                  </a:lnTo>
                  <a:lnTo>
                    <a:pt x="70514" y="98242"/>
                  </a:lnTo>
                  <a:lnTo>
                    <a:pt x="71742" y="97997"/>
                  </a:lnTo>
                  <a:lnTo>
                    <a:pt x="72847" y="97530"/>
                  </a:lnTo>
                  <a:lnTo>
                    <a:pt x="73829" y="96892"/>
                  </a:lnTo>
                  <a:lnTo>
                    <a:pt x="74689" y="96056"/>
                  </a:lnTo>
                  <a:lnTo>
                    <a:pt x="75352" y="95074"/>
                  </a:lnTo>
                  <a:lnTo>
                    <a:pt x="75819" y="93944"/>
                  </a:lnTo>
                  <a:lnTo>
                    <a:pt x="76064" y="92741"/>
                  </a:lnTo>
                  <a:lnTo>
                    <a:pt x="76089" y="92127"/>
                  </a:lnTo>
                  <a:lnTo>
                    <a:pt x="76089" y="72528"/>
                  </a:lnTo>
                  <a:lnTo>
                    <a:pt x="76212" y="72012"/>
                  </a:lnTo>
                  <a:lnTo>
                    <a:pt x="76580" y="71029"/>
                  </a:lnTo>
                  <a:lnTo>
                    <a:pt x="77120" y="70121"/>
                  </a:lnTo>
                  <a:lnTo>
                    <a:pt x="77784" y="69335"/>
                  </a:lnTo>
                  <a:lnTo>
                    <a:pt x="78594" y="68672"/>
                  </a:lnTo>
                  <a:lnTo>
                    <a:pt x="79503" y="68131"/>
                  </a:lnTo>
                  <a:lnTo>
                    <a:pt x="80485" y="67763"/>
                  </a:lnTo>
                  <a:lnTo>
                    <a:pt x="81566" y="67566"/>
                  </a:lnTo>
                  <a:lnTo>
                    <a:pt x="82106" y="67566"/>
                  </a:lnTo>
                  <a:lnTo>
                    <a:pt x="82745" y="67591"/>
                  </a:lnTo>
                  <a:lnTo>
                    <a:pt x="83948" y="67836"/>
                  </a:lnTo>
                  <a:lnTo>
                    <a:pt x="85029" y="68303"/>
                  </a:lnTo>
                  <a:lnTo>
                    <a:pt x="86011" y="68966"/>
                  </a:lnTo>
                  <a:lnTo>
                    <a:pt x="86846" y="69777"/>
                  </a:lnTo>
                  <a:lnTo>
                    <a:pt x="87510" y="70759"/>
                  </a:lnTo>
                  <a:lnTo>
                    <a:pt x="87976" y="71864"/>
                  </a:lnTo>
                  <a:lnTo>
                    <a:pt x="88222" y="73068"/>
                  </a:lnTo>
                  <a:lnTo>
                    <a:pt x="88246" y="73706"/>
                  </a:lnTo>
                  <a:lnTo>
                    <a:pt x="88246" y="92127"/>
                  </a:lnTo>
                  <a:lnTo>
                    <a:pt x="88271" y="92741"/>
                  </a:lnTo>
                  <a:lnTo>
                    <a:pt x="88517" y="93944"/>
                  </a:lnTo>
                  <a:lnTo>
                    <a:pt x="88983" y="95050"/>
                  </a:lnTo>
                  <a:lnTo>
                    <a:pt x="89646" y="96032"/>
                  </a:lnTo>
                  <a:lnTo>
                    <a:pt x="90481" y="96867"/>
                  </a:lnTo>
                  <a:lnTo>
                    <a:pt x="91464" y="97530"/>
                  </a:lnTo>
                  <a:lnTo>
                    <a:pt x="92569" y="97997"/>
                  </a:lnTo>
                  <a:lnTo>
                    <a:pt x="93748" y="98242"/>
                  </a:lnTo>
                  <a:lnTo>
                    <a:pt x="94386" y="98267"/>
                  </a:lnTo>
                  <a:lnTo>
                    <a:pt x="95025" y="98242"/>
                  </a:lnTo>
                  <a:lnTo>
                    <a:pt x="96229" y="97997"/>
                  </a:lnTo>
                  <a:lnTo>
                    <a:pt x="97334" y="97530"/>
                  </a:lnTo>
                  <a:lnTo>
                    <a:pt x="98292" y="96867"/>
                  </a:lnTo>
                  <a:lnTo>
                    <a:pt x="99127" y="96032"/>
                  </a:lnTo>
                  <a:lnTo>
                    <a:pt x="99790" y="95050"/>
                  </a:lnTo>
                  <a:lnTo>
                    <a:pt x="100256" y="93944"/>
                  </a:lnTo>
                  <a:lnTo>
                    <a:pt x="100502" y="92741"/>
                  </a:lnTo>
                  <a:lnTo>
                    <a:pt x="100527" y="92127"/>
                  </a:lnTo>
                  <a:lnTo>
                    <a:pt x="100527" y="81885"/>
                  </a:lnTo>
                  <a:lnTo>
                    <a:pt x="100551" y="81247"/>
                  </a:lnTo>
                  <a:lnTo>
                    <a:pt x="100797" y="80068"/>
                  </a:lnTo>
                  <a:lnTo>
                    <a:pt x="101263" y="78962"/>
                  </a:lnTo>
                  <a:lnTo>
                    <a:pt x="101927" y="77980"/>
                  </a:lnTo>
                  <a:lnTo>
                    <a:pt x="102762" y="77145"/>
                  </a:lnTo>
                  <a:lnTo>
                    <a:pt x="103744" y="76482"/>
                  </a:lnTo>
                  <a:lnTo>
                    <a:pt x="104849" y="76015"/>
                  </a:lnTo>
                  <a:lnTo>
                    <a:pt x="106053" y="75770"/>
                  </a:lnTo>
                  <a:lnTo>
                    <a:pt x="106667" y="75745"/>
                  </a:lnTo>
                  <a:lnTo>
                    <a:pt x="107305" y="75770"/>
                  </a:lnTo>
                  <a:lnTo>
                    <a:pt x="108509" y="76015"/>
                  </a:lnTo>
                  <a:lnTo>
                    <a:pt x="109589" y="76482"/>
                  </a:lnTo>
                  <a:lnTo>
                    <a:pt x="110572" y="77145"/>
                  </a:lnTo>
                  <a:lnTo>
                    <a:pt x="111407" y="77980"/>
                  </a:lnTo>
                  <a:lnTo>
                    <a:pt x="112070" y="78962"/>
                  </a:lnTo>
                  <a:lnTo>
                    <a:pt x="112537" y="80068"/>
                  </a:lnTo>
                  <a:lnTo>
                    <a:pt x="112782" y="81247"/>
                  </a:lnTo>
                  <a:lnTo>
                    <a:pt x="112807" y="81885"/>
                  </a:lnTo>
                  <a:lnTo>
                    <a:pt x="112807" y="92127"/>
                  </a:lnTo>
                  <a:lnTo>
                    <a:pt x="112831" y="92741"/>
                  </a:lnTo>
                  <a:lnTo>
                    <a:pt x="113077" y="93944"/>
                  </a:lnTo>
                  <a:lnTo>
                    <a:pt x="113544" y="95050"/>
                  </a:lnTo>
                  <a:lnTo>
                    <a:pt x="114207" y="96032"/>
                  </a:lnTo>
                  <a:lnTo>
                    <a:pt x="115042" y="96867"/>
                  </a:lnTo>
                  <a:lnTo>
                    <a:pt x="116024" y="97530"/>
                  </a:lnTo>
                  <a:lnTo>
                    <a:pt x="117129" y="97997"/>
                  </a:lnTo>
                  <a:lnTo>
                    <a:pt x="118308" y="98242"/>
                  </a:lnTo>
                  <a:lnTo>
                    <a:pt x="118947" y="98267"/>
                  </a:lnTo>
                  <a:lnTo>
                    <a:pt x="119586" y="98242"/>
                  </a:lnTo>
                  <a:lnTo>
                    <a:pt x="120789" y="97997"/>
                  </a:lnTo>
                  <a:lnTo>
                    <a:pt x="121894" y="97530"/>
                  </a:lnTo>
                  <a:lnTo>
                    <a:pt x="122852" y="96867"/>
                  </a:lnTo>
                  <a:lnTo>
                    <a:pt x="123687" y="96032"/>
                  </a:lnTo>
                  <a:lnTo>
                    <a:pt x="124350" y="95050"/>
                  </a:lnTo>
                  <a:lnTo>
                    <a:pt x="124817" y="93944"/>
                  </a:lnTo>
                  <a:lnTo>
                    <a:pt x="125063" y="92741"/>
                  </a:lnTo>
                  <a:lnTo>
                    <a:pt x="125087" y="92127"/>
                  </a:lnTo>
                  <a:lnTo>
                    <a:pt x="125087" y="90064"/>
                  </a:lnTo>
                  <a:lnTo>
                    <a:pt x="125112" y="89450"/>
                  </a:lnTo>
                  <a:lnTo>
                    <a:pt x="125357" y="88246"/>
                  </a:lnTo>
                  <a:lnTo>
                    <a:pt x="125824" y="87141"/>
                  </a:lnTo>
                  <a:lnTo>
                    <a:pt x="126487" y="86159"/>
                  </a:lnTo>
                  <a:lnTo>
                    <a:pt x="127322" y="85324"/>
                  </a:lnTo>
                  <a:lnTo>
                    <a:pt x="128304" y="84660"/>
                  </a:lnTo>
                  <a:lnTo>
                    <a:pt x="129410" y="84194"/>
                  </a:lnTo>
                  <a:lnTo>
                    <a:pt x="130613" y="83948"/>
                  </a:lnTo>
                  <a:lnTo>
                    <a:pt x="131227" y="83924"/>
                  </a:lnTo>
                  <a:lnTo>
                    <a:pt x="131866" y="83948"/>
                  </a:lnTo>
                  <a:lnTo>
                    <a:pt x="133069" y="84194"/>
                  </a:lnTo>
                  <a:lnTo>
                    <a:pt x="134150" y="84660"/>
                  </a:lnTo>
                  <a:lnTo>
                    <a:pt x="135132" y="85324"/>
                  </a:lnTo>
                  <a:lnTo>
                    <a:pt x="135967" y="86159"/>
                  </a:lnTo>
                  <a:lnTo>
                    <a:pt x="136630" y="87141"/>
                  </a:lnTo>
                  <a:lnTo>
                    <a:pt x="137097" y="88246"/>
                  </a:lnTo>
                  <a:lnTo>
                    <a:pt x="137343" y="89450"/>
                  </a:lnTo>
                  <a:lnTo>
                    <a:pt x="137367" y="90064"/>
                  </a:lnTo>
                  <a:lnTo>
                    <a:pt x="137367" y="153921"/>
                  </a:lnTo>
                  <a:lnTo>
                    <a:pt x="137367" y="154879"/>
                  </a:lnTo>
                  <a:lnTo>
                    <a:pt x="137171" y="156721"/>
                  </a:lnTo>
                  <a:lnTo>
                    <a:pt x="136802" y="158538"/>
                  </a:lnTo>
                  <a:lnTo>
                    <a:pt x="136262" y="160258"/>
                  </a:lnTo>
                  <a:lnTo>
                    <a:pt x="135550" y="161903"/>
                  </a:lnTo>
                  <a:lnTo>
                    <a:pt x="134715" y="163475"/>
                  </a:lnTo>
                  <a:lnTo>
                    <a:pt x="133708" y="164949"/>
                  </a:lnTo>
                  <a:lnTo>
                    <a:pt x="132578" y="166324"/>
                  </a:lnTo>
                  <a:lnTo>
                    <a:pt x="131325" y="167552"/>
                  </a:lnTo>
                  <a:lnTo>
                    <a:pt x="129975" y="168682"/>
                  </a:lnTo>
                  <a:lnTo>
                    <a:pt x="128501" y="169689"/>
                  </a:lnTo>
                  <a:lnTo>
                    <a:pt x="126929" y="170548"/>
                  </a:lnTo>
                  <a:lnTo>
                    <a:pt x="125284" y="171236"/>
                  </a:lnTo>
                  <a:lnTo>
                    <a:pt x="123564" y="171776"/>
                  </a:lnTo>
                  <a:lnTo>
                    <a:pt x="121747" y="172145"/>
                  </a:lnTo>
                  <a:lnTo>
                    <a:pt x="119905" y="172341"/>
                  </a:lnTo>
                  <a:lnTo>
                    <a:pt x="68009" y="172341"/>
                  </a:lnTo>
                  <a:lnTo>
                    <a:pt x="66117" y="172145"/>
                  </a:lnTo>
                  <a:lnTo>
                    <a:pt x="64275" y="171752"/>
                  </a:lnTo>
                  <a:lnTo>
                    <a:pt x="62507" y="171187"/>
                  </a:lnTo>
                  <a:lnTo>
                    <a:pt x="60788" y="170450"/>
                  </a:lnTo>
                  <a:lnTo>
                    <a:pt x="59142" y="169517"/>
                  </a:lnTo>
                  <a:lnTo>
                    <a:pt x="57595" y="168436"/>
                  </a:lnTo>
                  <a:lnTo>
                    <a:pt x="56170" y="167208"/>
                  </a:lnTo>
                  <a:lnTo>
                    <a:pt x="55507" y="166520"/>
                  </a:lnTo>
                  <a:lnTo>
                    <a:pt x="34754" y="144392"/>
                  </a:lnTo>
                  <a:lnTo>
                    <a:pt x="14000" y="122263"/>
                  </a:lnTo>
                  <a:lnTo>
                    <a:pt x="13582" y="121771"/>
                  </a:lnTo>
                  <a:lnTo>
                    <a:pt x="12919" y="120715"/>
                  </a:lnTo>
                  <a:lnTo>
                    <a:pt x="12502" y="119585"/>
                  </a:lnTo>
                  <a:lnTo>
                    <a:pt x="12305" y="118407"/>
                  </a:lnTo>
                  <a:lnTo>
                    <a:pt x="12354" y="117203"/>
                  </a:lnTo>
                  <a:lnTo>
                    <a:pt x="12625" y="116024"/>
                  </a:lnTo>
                  <a:lnTo>
                    <a:pt x="13116" y="114919"/>
                  </a:lnTo>
                  <a:lnTo>
                    <a:pt x="13853" y="113912"/>
                  </a:lnTo>
                  <a:lnTo>
                    <a:pt x="14319" y="113445"/>
                  </a:lnTo>
                  <a:lnTo>
                    <a:pt x="14811" y="113052"/>
                  </a:lnTo>
                  <a:lnTo>
                    <a:pt x="15842" y="112463"/>
                  </a:lnTo>
                  <a:lnTo>
                    <a:pt x="16947" y="112070"/>
                  </a:lnTo>
                  <a:lnTo>
                    <a:pt x="18126" y="111923"/>
                  </a:lnTo>
                  <a:lnTo>
                    <a:pt x="19305" y="111996"/>
                  </a:lnTo>
                  <a:lnTo>
                    <a:pt x="20484" y="112291"/>
                  </a:lnTo>
                  <a:lnTo>
                    <a:pt x="21589" y="112782"/>
                  </a:lnTo>
                  <a:lnTo>
                    <a:pt x="22596" y="113519"/>
                  </a:lnTo>
                  <a:lnTo>
                    <a:pt x="23063" y="113961"/>
                  </a:lnTo>
                  <a:lnTo>
                    <a:pt x="40845" y="132578"/>
                  </a:lnTo>
                  <a:lnTo>
                    <a:pt x="41213" y="132946"/>
                  </a:lnTo>
                  <a:lnTo>
                    <a:pt x="41999" y="133536"/>
                  </a:lnTo>
                  <a:lnTo>
                    <a:pt x="42809" y="134002"/>
                  </a:lnTo>
                  <a:lnTo>
                    <a:pt x="43669" y="134297"/>
                  </a:lnTo>
                  <a:lnTo>
                    <a:pt x="44553" y="134469"/>
                  </a:lnTo>
                  <a:lnTo>
                    <a:pt x="45437" y="134494"/>
                  </a:lnTo>
                  <a:lnTo>
                    <a:pt x="46322" y="134395"/>
                  </a:lnTo>
                  <a:lnTo>
                    <a:pt x="47157" y="134199"/>
                  </a:lnTo>
                  <a:lnTo>
                    <a:pt x="47967" y="133880"/>
                  </a:lnTo>
                  <a:lnTo>
                    <a:pt x="48729" y="133438"/>
                  </a:lnTo>
                  <a:lnTo>
                    <a:pt x="49441" y="132897"/>
                  </a:lnTo>
                  <a:lnTo>
                    <a:pt x="50055" y="132259"/>
                  </a:lnTo>
                  <a:lnTo>
                    <a:pt x="50571" y="131546"/>
                  </a:lnTo>
                  <a:lnTo>
                    <a:pt x="50988" y="130711"/>
                  </a:lnTo>
                  <a:lnTo>
                    <a:pt x="51258" y="129827"/>
                  </a:lnTo>
                  <a:lnTo>
                    <a:pt x="51430" y="128869"/>
                  </a:lnTo>
                  <a:lnTo>
                    <a:pt x="51430" y="128354"/>
                  </a:lnTo>
                  <a:lnTo>
                    <a:pt x="51430" y="18445"/>
                  </a:lnTo>
                  <a:lnTo>
                    <a:pt x="51455" y="17807"/>
                  </a:lnTo>
                  <a:lnTo>
                    <a:pt x="51700" y="16579"/>
                  </a:lnTo>
                  <a:lnTo>
                    <a:pt x="52192" y="15449"/>
                  </a:lnTo>
                  <a:lnTo>
                    <a:pt x="52879" y="14467"/>
                  </a:lnTo>
                  <a:lnTo>
                    <a:pt x="53739" y="13632"/>
                  </a:lnTo>
                  <a:lnTo>
                    <a:pt x="54770" y="12968"/>
                  </a:lnTo>
                  <a:lnTo>
                    <a:pt x="55900" y="12526"/>
                  </a:lnTo>
                  <a:lnTo>
                    <a:pt x="57153" y="12305"/>
                  </a:lnTo>
                  <a:close/>
                  <a:moveTo>
                    <a:pt x="57153" y="0"/>
                  </a:moveTo>
                  <a:lnTo>
                    <a:pt x="55262" y="148"/>
                  </a:lnTo>
                  <a:lnTo>
                    <a:pt x="53420" y="492"/>
                  </a:lnTo>
                  <a:lnTo>
                    <a:pt x="51651" y="983"/>
                  </a:lnTo>
                  <a:lnTo>
                    <a:pt x="49957" y="1671"/>
                  </a:lnTo>
                  <a:lnTo>
                    <a:pt x="48336" y="2506"/>
                  </a:lnTo>
                  <a:lnTo>
                    <a:pt x="46813" y="3488"/>
                  </a:lnTo>
                  <a:lnTo>
                    <a:pt x="45413" y="4593"/>
                  </a:lnTo>
                  <a:lnTo>
                    <a:pt x="44111" y="5846"/>
                  </a:lnTo>
                  <a:lnTo>
                    <a:pt x="42957" y="7221"/>
                  </a:lnTo>
                  <a:lnTo>
                    <a:pt x="41925" y="8719"/>
                  </a:lnTo>
                  <a:lnTo>
                    <a:pt x="41041" y="10291"/>
                  </a:lnTo>
                  <a:lnTo>
                    <a:pt x="40304" y="11986"/>
                  </a:lnTo>
                  <a:lnTo>
                    <a:pt x="39764" y="13730"/>
                  </a:lnTo>
                  <a:lnTo>
                    <a:pt x="39371" y="15572"/>
                  </a:lnTo>
                  <a:lnTo>
                    <a:pt x="39175" y="17463"/>
                  </a:lnTo>
                  <a:lnTo>
                    <a:pt x="39150" y="18445"/>
                  </a:lnTo>
                  <a:lnTo>
                    <a:pt x="39150" y="113028"/>
                  </a:lnTo>
                  <a:lnTo>
                    <a:pt x="31954" y="105463"/>
                  </a:lnTo>
                  <a:lnTo>
                    <a:pt x="31291" y="104800"/>
                  </a:lnTo>
                  <a:lnTo>
                    <a:pt x="29891" y="103597"/>
                  </a:lnTo>
                  <a:lnTo>
                    <a:pt x="28392" y="102565"/>
                  </a:lnTo>
                  <a:lnTo>
                    <a:pt x="26821" y="101681"/>
                  </a:lnTo>
                  <a:lnTo>
                    <a:pt x="25200" y="100969"/>
                  </a:lnTo>
                  <a:lnTo>
                    <a:pt x="23505" y="100404"/>
                  </a:lnTo>
                  <a:lnTo>
                    <a:pt x="21786" y="99986"/>
                  </a:lnTo>
                  <a:lnTo>
                    <a:pt x="20042" y="99765"/>
                  </a:lnTo>
                  <a:lnTo>
                    <a:pt x="18298" y="99691"/>
                  </a:lnTo>
                  <a:lnTo>
                    <a:pt x="16530" y="99765"/>
                  </a:lnTo>
                  <a:lnTo>
                    <a:pt x="14811" y="100011"/>
                  </a:lnTo>
                  <a:lnTo>
                    <a:pt x="13091" y="100428"/>
                  </a:lnTo>
                  <a:lnTo>
                    <a:pt x="11421" y="101018"/>
                  </a:lnTo>
                  <a:lnTo>
                    <a:pt x="9800" y="101755"/>
                  </a:lnTo>
                  <a:lnTo>
                    <a:pt x="8253" y="102663"/>
                  </a:lnTo>
                  <a:lnTo>
                    <a:pt x="6804" y="103744"/>
                  </a:lnTo>
                  <a:lnTo>
                    <a:pt x="6092" y="104333"/>
                  </a:lnTo>
                  <a:lnTo>
                    <a:pt x="5379" y="104996"/>
                  </a:lnTo>
                  <a:lnTo>
                    <a:pt x="4102" y="106421"/>
                  </a:lnTo>
                  <a:lnTo>
                    <a:pt x="2997" y="107944"/>
                  </a:lnTo>
                  <a:lnTo>
                    <a:pt x="2064" y="109540"/>
                  </a:lnTo>
                  <a:lnTo>
                    <a:pt x="1302" y="111186"/>
                  </a:lnTo>
                  <a:lnTo>
                    <a:pt x="737" y="112905"/>
                  </a:lnTo>
                  <a:lnTo>
                    <a:pt x="320" y="114673"/>
                  </a:lnTo>
                  <a:lnTo>
                    <a:pt x="74" y="116442"/>
                  </a:lnTo>
                  <a:lnTo>
                    <a:pt x="1" y="118235"/>
                  </a:lnTo>
                  <a:lnTo>
                    <a:pt x="123" y="120028"/>
                  </a:lnTo>
                  <a:lnTo>
                    <a:pt x="394" y="121820"/>
                  </a:lnTo>
                  <a:lnTo>
                    <a:pt x="860" y="123564"/>
                  </a:lnTo>
                  <a:lnTo>
                    <a:pt x="1499" y="125259"/>
                  </a:lnTo>
                  <a:lnTo>
                    <a:pt x="2309" y="126929"/>
                  </a:lnTo>
                  <a:lnTo>
                    <a:pt x="3292" y="128501"/>
                  </a:lnTo>
                  <a:lnTo>
                    <a:pt x="4446" y="129999"/>
                  </a:lnTo>
                  <a:lnTo>
                    <a:pt x="5109" y="130711"/>
                  </a:lnTo>
                  <a:lnTo>
                    <a:pt x="46567" y="174920"/>
                  </a:lnTo>
                  <a:lnTo>
                    <a:pt x="47648" y="176075"/>
                  </a:lnTo>
                  <a:lnTo>
                    <a:pt x="50030" y="178113"/>
                  </a:lnTo>
                  <a:lnTo>
                    <a:pt x="52609" y="179931"/>
                  </a:lnTo>
                  <a:lnTo>
                    <a:pt x="55335" y="181453"/>
                  </a:lnTo>
                  <a:lnTo>
                    <a:pt x="58184" y="182681"/>
                  </a:lnTo>
                  <a:lnTo>
                    <a:pt x="61181" y="183639"/>
                  </a:lnTo>
                  <a:lnTo>
                    <a:pt x="64251" y="184278"/>
                  </a:lnTo>
                  <a:lnTo>
                    <a:pt x="67370" y="184597"/>
                  </a:lnTo>
                  <a:lnTo>
                    <a:pt x="68942" y="184622"/>
                  </a:lnTo>
                  <a:lnTo>
                    <a:pt x="118947" y="184622"/>
                  </a:lnTo>
                  <a:lnTo>
                    <a:pt x="120543" y="184597"/>
                  </a:lnTo>
                  <a:lnTo>
                    <a:pt x="123613" y="184278"/>
                  </a:lnTo>
                  <a:lnTo>
                    <a:pt x="126610" y="183664"/>
                  </a:lnTo>
                  <a:lnTo>
                    <a:pt x="129508" y="182780"/>
                  </a:lnTo>
                  <a:lnTo>
                    <a:pt x="132259" y="181601"/>
                  </a:lnTo>
                  <a:lnTo>
                    <a:pt x="134862" y="180201"/>
                  </a:lnTo>
                  <a:lnTo>
                    <a:pt x="137318" y="178531"/>
                  </a:lnTo>
                  <a:lnTo>
                    <a:pt x="139602" y="176664"/>
                  </a:lnTo>
                  <a:lnTo>
                    <a:pt x="141665" y="174576"/>
                  </a:lnTo>
                  <a:lnTo>
                    <a:pt x="143557" y="172292"/>
                  </a:lnTo>
                  <a:lnTo>
                    <a:pt x="145202" y="169836"/>
                  </a:lnTo>
                  <a:lnTo>
                    <a:pt x="146627" y="167233"/>
                  </a:lnTo>
                  <a:lnTo>
                    <a:pt x="147806" y="164482"/>
                  </a:lnTo>
                  <a:lnTo>
                    <a:pt x="148690" y="161608"/>
                  </a:lnTo>
                  <a:lnTo>
                    <a:pt x="149304" y="158612"/>
                  </a:lnTo>
                  <a:lnTo>
                    <a:pt x="149623" y="155517"/>
                  </a:lnTo>
                  <a:lnTo>
                    <a:pt x="149648" y="153921"/>
                  </a:lnTo>
                  <a:lnTo>
                    <a:pt x="149648" y="90064"/>
                  </a:lnTo>
                  <a:lnTo>
                    <a:pt x="149623" y="88811"/>
                  </a:lnTo>
                  <a:lnTo>
                    <a:pt x="149304" y="86380"/>
                  </a:lnTo>
                  <a:lnTo>
                    <a:pt x="148665" y="84071"/>
                  </a:lnTo>
                  <a:lnTo>
                    <a:pt x="147781" y="81910"/>
                  </a:lnTo>
                  <a:lnTo>
                    <a:pt x="146627" y="79920"/>
                  </a:lnTo>
                  <a:lnTo>
                    <a:pt x="145251" y="78103"/>
                  </a:lnTo>
                  <a:lnTo>
                    <a:pt x="143655" y="76482"/>
                  </a:lnTo>
                  <a:lnTo>
                    <a:pt x="141886" y="75057"/>
                  </a:lnTo>
                  <a:lnTo>
                    <a:pt x="139971" y="73878"/>
                  </a:lnTo>
                  <a:lnTo>
                    <a:pt x="137932" y="72921"/>
                  </a:lnTo>
                  <a:lnTo>
                    <a:pt x="135771" y="72208"/>
                  </a:lnTo>
                  <a:lnTo>
                    <a:pt x="133536" y="71766"/>
                  </a:lnTo>
                  <a:lnTo>
                    <a:pt x="131252" y="71619"/>
                  </a:lnTo>
                  <a:lnTo>
                    <a:pt x="128918" y="71766"/>
                  </a:lnTo>
                  <a:lnTo>
                    <a:pt x="126561" y="72233"/>
                  </a:lnTo>
                  <a:lnTo>
                    <a:pt x="124252" y="73019"/>
                  </a:lnTo>
                  <a:lnTo>
                    <a:pt x="123098" y="73559"/>
                  </a:lnTo>
                  <a:lnTo>
                    <a:pt x="122656" y="72724"/>
                  </a:lnTo>
                  <a:lnTo>
                    <a:pt x="121649" y="71152"/>
                  </a:lnTo>
                  <a:lnTo>
                    <a:pt x="120494" y="69728"/>
                  </a:lnTo>
                  <a:lnTo>
                    <a:pt x="119242" y="68426"/>
                  </a:lnTo>
                  <a:lnTo>
                    <a:pt x="117891" y="67272"/>
                  </a:lnTo>
                  <a:lnTo>
                    <a:pt x="116442" y="66265"/>
                  </a:lnTo>
                  <a:lnTo>
                    <a:pt x="114894" y="65405"/>
                  </a:lnTo>
                  <a:lnTo>
                    <a:pt x="113298" y="64693"/>
                  </a:lnTo>
                  <a:lnTo>
                    <a:pt x="111628" y="64128"/>
                  </a:lnTo>
                  <a:lnTo>
                    <a:pt x="109909" y="63735"/>
                  </a:lnTo>
                  <a:lnTo>
                    <a:pt x="108165" y="63514"/>
                  </a:lnTo>
                  <a:lnTo>
                    <a:pt x="106397" y="63465"/>
                  </a:lnTo>
                  <a:lnTo>
                    <a:pt x="104628" y="63563"/>
                  </a:lnTo>
                  <a:lnTo>
                    <a:pt x="102860" y="63858"/>
                  </a:lnTo>
                  <a:lnTo>
                    <a:pt x="101116" y="64324"/>
                  </a:lnTo>
                  <a:lnTo>
                    <a:pt x="99372" y="64963"/>
                  </a:lnTo>
                  <a:lnTo>
                    <a:pt x="98537" y="65356"/>
                  </a:lnTo>
                  <a:lnTo>
                    <a:pt x="98120" y="64595"/>
                  </a:lnTo>
                  <a:lnTo>
                    <a:pt x="97211" y="63170"/>
                  </a:lnTo>
                  <a:lnTo>
                    <a:pt x="96204" y="61844"/>
                  </a:lnTo>
                  <a:lnTo>
                    <a:pt x="95074" y="60616"/>
                  </a:lnTo>
                  <a:lnTo>
                    <a:pt x="93871" y="59510"/>
                  </a:lnTo>
                  <a:lnTo>
                    <a:pt x="92569" y="58528"/>
                  </a:lnTo>
                  <a:lnTo>
                    <a:pt x="91194" y="57668"/>
                  </a:lnTo>
                  <a:lnTo>
                    <a:pt x="89745" y="56932"/>
                  </a:lnTo>
                  <a:lnTo>
                    <a:pt x="88246" y="56318"/>
                  </a:lnTo>
                  <a:lnTo>
                    <a:pt x="86699" y="55851"/>
                  </a:lnTo>
                  <a:lnTo>
                    <a:pt x="85103" y="55507"/>
                  </a:lnTo>
                  <a:lnTo>
                    <a:pt x="83482" y="55311"/>
                  </a:lnTo>
                  <a:lnTo>
                    <a:pt x="81861" y="55262"/>
                  </a:lnTo>
                  <a:lnTo>
                    <a:pt x="80191" y="55360"/>
                  </a:lnTo>
                  <a:lnTo>
                    <a:pt x="78545" y="55630"/>
                  </a:lnTo>
                  <a:lnTo>
                    <a:pt x="76899" y="56023"/>
                  </a:lnTo>
                  <a:lnTo>
                    <a:pt x="76089" y="56293"/>
                  </a:lnTo>
                  <a:lnTo>
                    <a:pt x="76089" y="18691"/>
                  </a:lnTo>
                  <a:lnTo>
                    <a:pt x="76064" y="17758"/>
                  </a:lnTo>
                  <a:lnTo>
                    <a:pt x="75892" y="15916"/>
                  </a:lnTo>
                  <a:lnTo>
                    <a:pt x="75524" y="14147"/>
                  </a:lnTo>
                  <a:lnTo>
                    <a:pt x="75008" y="12403"/>
                  </a:lnTo>
                  <a:lnTo>
                    <a:pt x="74321" y="10758"/>
                  </a:lnTo>
                  <a:lnTo>
                    <a:pt x="73486" y="9211"/>
                  </a:lnTo>
                  <a:lnTo>
                    <a:pt x="72528" y="7712"/>
                  </a:lnTo>
                  <a:lnTo>
                    <a:pt x="71422" y="6337"/>
                  </a:lnTo>
                  <a:lnTo>
                    <a:pt x="70194" y="5084"/>
                  </a:lnTo>
                  <a:lnTo>
                    <a:pt x="68868" y="3930"/>
                  </a:lnTo>
                  <a:lnTo>
                    <a:pt x="67444" y="2899"/>
                  </a:lnTo>
                  <a:lnTo>
                    <a:pt x="65921" y="2014"/>
                  </a:lnTo>
                  <a:lnTo>
                    <a:pt x="64300" y="1302"/>
                  </a:lnTo>
                  <a:lnTo>
                    <a:pt x="62605" y="713"/>
                  </a:lnTo>
                  <a:lnTo>
                    <a:pt x="60861" y="295"/>
                  </a:lnTo>
                  <a:lnTo>
                    <a:pt x="59044" y="74"/>
                  </a:lnTo>
                  <a:lnTo>
                    <a:pt x="58135" y="25"/>
                  </a:lnTo>
                  <a:lnTo>
                    <a:pt x="5715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 name="Google Shape;477;p10"/>
          <p:cNvSpPr/>
          <p:nvPr/>
        </p:nvSpPr>
        <p:spPr>
          <a:xfrm>
            <a:off x="903442" y="1566860"/>
            <a:ext cx="820800" cy="875400"/>
          </a:xfrm>
          <a:custGeom>
            <a:rect b="b" l="l" r="r" t="t"/>
            <a:pathLst>
              <a:path extrusionOk="0" h="120000" w="120000">
                <a:moveTo>
                  <a:pt x="101661" y="79894"/>
                </a:moveTo>
                <a:cubicBezTo>
                  <a:pt x="93566" y="76366"/>
                  <a:pt x="79455" y="71088"/>
                  <a:pt x="76405" y="68200"/>
                </a:cubicBezTo>
                <a:cubicBezTo>
                  <a:pt x="71755" y="63794"/>
                  <a:pt x="77500" y="58622"/>
                  <a:pt x="77500" y="58622"/>
                </a:cubicBezTo>
                <a:lnTo>
                  <a:pt x="77472" y="58633"/>
                </a:lnTo>
                <a:cubicBezTo>
                  <a:pt x="85322" y="52800"/>
                  <a:pt x="90466" y="43166"/>
                  <a:pt x="90466" y="32244"/>
                </a:cubicBezTo>
                <a:cubicBezTo>
                  <a:pt x="90466" y="14438"/>
                  <a:pt x="76827" y="0"/>
                  <a:pt x="60000" y="0"/>
                </a:cubicBezTo>
                <a:cubicBezTo>
                  <a:pt x="43172" y="0"/>
                  <a:pt x="29533" y="14438"/>
                  <a:pt x="29533" y="32244"/>
                </a:cubicBezTo>
                <a:cubicBezTo>
                  <a:pt x="29533" y="43166"/>
                  <a:pt x="34677" y="52800"/>
                  <a:pt x="42522" y="58633"/>
                </a:cubicBezTo>
                <a:lnTo>
                  <a:pt x="42500" y="58622"/>
                </a:lnTo>
                <a:cubicBezTo>
                  <a:pt x="42500" y="58622"/>
                  <a:pt x="48244" y="63794"/>
                  <a:pt x="43594" y="68200"/>
                </a:cubicBezTo>
                <a:cubicBezTo>
                  <a:pt x="40544" y="71088"/>
                  <a:pt x="26433" y="76366"/>
                  <a:pt x="18338" y="79894"/>
                </a:cubicBezTo>
                <a:cubicBezTo>
                  <a:pt x="10255" y="83416"/>
                  <a:pt x="0" y="89905"/>
                  <a:pt x="0" y="100116"/>
                </a:cubicBezTo>
                <a:cubicBezTo>
                  <a:pt x="0" y="110322"/>
                  <a:pt x="16250" y="120000"/>
                  <a:pt x="59444" y="120000"/>
                </a:cubicBezTo>
                <a:cubicBezTo>
                  <a:pt x="59488" y="120000"/>
                  <a:pt x="59533" y="120000"/>
                  <a:pt x="59577" y="120000"/>
                </a:cubicBezTo>
                <a:cubicBezTo>
                  <a:pt x="59644" y="120000"/>
                  <a:pt x="59711" y="120000"/>
                  <a:pt x="59777" y="120000"/>
                </a:cubicBezTo>
                <a:cubicBezTo>
                  <a:pt x="60466" y="120000"/>
                  <a:pt x="61161" y="119988"/>
                  <a:pt x="61855" y="119983"/>
                </a:cubicBezTo>
                <a:cubicBezTo>
                  <a:pt x="103272" y="119627"/>
                  <a:pt x="120000" y="110127"/>
                  <a:pt x="120000" y="100116"/>
                </a:cubicBezTo>
                <a:cubicBezTo>
                  <a:pt x="120000" y="89905"/>
                  <a:pt x="109744" y="83416"/>
                  <a:pt x="101661" y="79894"/>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pic>
        <p:nvPicPr>
          <p:cNvPr id="478" name="Google Shape;478;p10"/>
          <p:cNvPicPr preferRelativeResize="0"/>
          <p:nvPr/>
        </p:nvPicPr>
        <p:blipFill rotWithShape="1">
          <a:blip r:embed="rId5">
            <a:alphaModFix/>
          </a:blip>
          <a:srcRect b="28800" l="62915" r="10378" t="7702"/>
          <a:stretch/>
        </p:blipFill>
        <p:spPr>
          <a:xfrm>
            <a:off x="164100" y="2821675"/>
            <a:ext cx="1463100" cy="2374150"/>
          </a:xfrm>
          <a:prstGeom prst="rect">
            <a:avLst/>
          </a:prstGeom>
          <a:noFill/>
          <a:ln>
            <a:noFill/>
          </a:ln>
        </p:spPr>
      </p:pic>
      <p:pic>
        <p:nvPicPr>
          <p:cNvPr id="479" name="Google Shape;479;p10"/>
          <p:cNvPicPr preferRelativeResize="0"/>
          <p:nvPr/>
        </p:nvPicPr>
        <p:blipFill rotWithShape="1">
          <a:blip r:embed="rId6">
            <a:alphaModFix/>
          </a:blip>
          <a:srcRect b="17860" l="17206" r="22649" t="15839"/>
          <a:stretch/>
        </p:blipFill>
        <p:spPr>
          <a:xfrm>
            <a:off x="1564350" y="3561700"/>
            <a:ext cx="2521251" cy="1900024"/>
          </a:xfrm>
          <a:prstGeom prst="rect">
            <a:avLst/>
          </a:prstGeom>
          <a:noFill/>
          <a:ln>
            <a:noFill/>
          </a:ln>
        </p:spPr>
      </p:pic>
      <p:sp>
        <p:nvSpPr>
          <p:cNvPr id="480" name="Google Shape;480;p10"/>
          <p:cNvSpPr/>
          <p:nvPr/>
        </p:nvSpPr>
        <p:spPr>
          <a:xfrm rot="-5400000">
            <a:off x="1997425" y="1797975"/>
            <a:ext cx="285300" cy="3369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1" name="Google Shape;481;p10"/>
          <p:cNvGrpSpPr/>
          <p:nvPr/>
        </p:nvGrpSpPr>
        <p:grpSpPr>
          <a:xfrm>
            <a:off x="1627196" y="1362783"/>
            <a:ext cx="489376" cy="489376"/>
            <a:chOff x="1190625" y="238125"/>
            <a:chExt cx="5239575" cy="5239575"/>
          </a:xfrm>
        </p:grpSpPr>
        <p:sp>
          <p:nvSpPr>
            <p:cNvPr id="482" name="Google Shape;482;p10"/>
            <p:cNvSpPr/>
            <p:nvPr/>
          </p:nvSpPr>
          <p:spPr>
            <a:xfrm>
              <a:off x="3459175" y="3750250"/>
              <a:ext cx="545275" cy="549375"/>
            </a:xfrm>
            <a:custGeom>
              <a:rect b="b" l="l" r="r" t="t"/>
              <a:pathLst>
                <a:path extrusionOk="0" h="21975" w="21811">
                  <a:moveTo>
                    <a:pt x="10840" y="1"/>
                  </a:moveTo>
                  <a:lnTo>
                    <a:pt x="9727" y="34"/>
                  </a:lnTo>
                  <a:lnTo>
                    <a:pt x="7598" y="492"/>
                  </a:lnTo>
                  <a:lnTo>
                    <a:pt x="5666" y="1344"/>
                  </a:lnTo>
                  <a:lnTo>
                    <a:pt x="3930" y="2522"/>
                  </a:lnTo>
                  <a:lnTo>
                    <a:pt x="2457" y="4029"/>
                  </a:lnTo>
                  <a:lnTo>
                    <a:pt x="1278" y="5797"/>
                  </a:lnTo>
                  <a:lnTo>
                    <a:pt x="459" y="7762"/>
                  </a:lnTo>
                  <a:lnTo>
                    <a:pt x="34" y="9891"/>
                  </a:lnTo>
                  <a:lnTo>
                    <a:pt x="1" y="11004"/>
                  </a:lnTo>
                  <a:lnTo>
                    <a:pt x="34" y="12085"/>
                  </a:lnTo>
                  <a:lnTo>
                    <a:pt x="459" y="14181"/>
                  </a:lnTo>
                  <a:lnTo>
                    <a:pt x="1245" y="16145"/>
                  </a:lnTo>
                  <a:lnTo>
                    <a:pt x="2424" y="17914"/>
                  </a:lnTo>
                  <a:lnTo>
                    <a:pt x="3865" y="19420"/>
                  </a:lnTo>
                  <a:lnTo>
                    <a:pt x="5601" y="20632"/>
                  </a:lnTo>
                  <a:lnTo>
                    <a:pt x="7565" y="21483"/>
                  </a:lnTo>
                  <a:lnTo>
                    <a:pt x="9694" y="21942"/>
                  </a:lnTo>
                  <a:lnTo>
                    <a:pt x="10840" y="21974"/>
                  </a:lnTo>
                  <a:lnTo>
                    <a:pt x="11986" y="21942"/>
                  </a:lnTo>
                  <a:lnTo>
                    <a:pt x="14148" y="21483"/>
                  </a:lnTo>
                  <a:lnTo>
                    <a:pt x="16112" y="20632"/>
                  </a:lnTo>
                  <a:lnTo>
                    <a:pt x="17881" y="19420"/>
                  </a:lnTo>
                  <a:lnTo>
                    <a:pt x="19354" y="17914"/>
                  </a:lnTo>
                  <a:lnTo>
                    <a:pt x="20533" y="16145"/>
                  </a:lnTo>
                  <a:lnTo>
                    <a:pt x="21352" y="14181"/>
                  </a:lnTo>
                  <a:lnTo>
                    <a:pt x="21778" y="12085"/>
                  </a:lnTo>
                  <a:lnTo>
                    <a:pt x="21810" y="11004"/>
                  </a:lnTo>
                  <a:lnTo>
                    <a:pt x="21778" y="9891"/>
                  </a:lnTo>
                  <a:lnTo>
                    <a:pt x="21352" y="7762"/>
                  </a:lnTo>
                  <a:lnTo>
                    <a:pt x="20501" y="5797"/>
                  </a:lnTo>
                  <a:lnTo>
                    <a:pt x="19322" y="4029"/>
                  </a:lnTo>
                  <a:lnTo>
                    <a:pt x="17815" y="2522"/>
                  </a:lnTo>
                  <a:lnTo>
                    <a:pt x="16047" y="1344"/>
                  </a:lnTo>
                  <a:lnTo>
                    <a:pt x="14082" y="492"/>
                  </a:lnTo>
                  <a:lnTo>
                    <a:pt x="11954" y="34"/>
                  </a:lnTo>
                  <a:lnTo>
                    <a:pt x="10840" y="1"/>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0"/>
            <p:cNvSpPr/>
            <p:nvPr/>
          </p:nvSpPr>
          <p:spPr>
            <a:xfrm>
              <a:off x="3073575" y="1670800"/>
              <a:ext cx="1463025" cy="1833875"/>
            </a:xfrm>
            <a:custGeom>
              <a:rect b="b" l="l" r="r" t="t"/>
              <a:pathLst>
                <a:path extrusionOk="0" h="73355" w="58521">
                  <a:moveTo>
                    <a:pt x="28131" y="1"/>
                  </a:moveTo>
                  <a:lnTo>
                    <a:pt x="26330" y="34"/>
                  </a:lnTo>
                  <a:lnTo>
                    <a:pt x="22957" y="296"/>
                  </a:lnTo>
                  <a:lnTo>
                    <a:pt x="19846" y="787"/>
                  </a:lnTo>
                  <a:lnTo>
                    <a:pt x="16931" y="1474"/>
                  </a:lnTo>
                  <a:lnTo>
                    <a:pt x="14279" y="2359"/>
                  </a:lnTo>
                  <a:lnTo>
                    <a:pt x="11888" y="3439"/>
                  </a:lnTo>
                  <a:lnTo>
                    <a:pt x="9694" y="4618"/>
                  </a:lnTo>
                  <a:lnTo>
                    <a:pt x="7729" y="5961"/>
                  </a:lnTo>
                  <a:lnTo>
                    <a:pt x="5994" y="7402"/>
                  </a:lnTo>
                  <a:lnTo>
                    <a:pt x="4487" y="8908"/>
                  </a:lnTo>
                  <a:lnTo>
                    <a:pt x="3210" y="10480"/>
                  </a:lnTo>
                  <a:lnTo>
                    <a:pt x="2129" y="12085"/>
                  </a:lnTo>
                  <a:lnTo>
                    <a:pt x="1278" y="13689"/>
                  </a:lnTo>
                  <a:lnTo>
                    <a:pt x="656" y="15294"/>
                  </a:lnTo>
                  <a:lnTo>
                    <a:pt x="230" y="16866"/>
                  </a:lnTo>
                  <a:lnTo>
                    <a:pt x="34" y="18405"/>
                  </a:lnTo>
                  <a:lnTo>
                    <a:pt x="1" y="19125"/>
                  </a:lnTo>
                  <a:lnTo>
                    <a:pt x="34" y="20140"/>
                  </a:lnTo>
                  <a:lnTo>
                    <a:pt x="459" y="21941"/>
                  </a:lnTo>
                  <a:lnTo>
                    <a:pt x="1212" y="23481"/>
                  </a:lnTo>
                  <a:lnTo>
                    <a:pt x="2228" y="24758"/>
                  </a:lnTo>
                  <a:lnTo>
                    <a:pt x="3472" y="25740"/>
                  </a:lnTo>
                  <a:lnTo>
                    <a:pt x="4880" y="26493"/>
                  </a:lnTo>
                  <a:lnTo>
                    <a:pt x="6354" y="26985"/>
                  </a:lnTo>
                  <a:lnTo>
                    <a:pt x="7827" y="27247"/>
                  </a:lnTo>
                  <a:lnTo>
                    <a:pt x="9268" y="27247"/>
                  </a:lnTo>
                  <a:lnTo>
                    <a:pt x="10480" y="26985"/>
                  </a:lnTo>
                  <a:lnTo>
                    <a:pt x="11495" y="26526"/>
                  </a:lnTo>
                  <a:lnTo>
                    <a:pt x="12379" y="25904"/>
                  </a:lnTo>
                  <a:lnTo>
                    <a:pt x="13493" y="24725"/>
                  </a:lnTo>
                  <a:lnTo>
                    <a:pt x="14835" y="22793"/>
                  </a:lnTo>
                  <a:lnTo>
                    <a:pt x="16342" y="20730"/>
                  </a:lnTo>
                  <a:lnTo>
                    <a:pt x="17783" y="19256"/>
                  </a:lnTo>
                  <a:lnTo>
                    <a:pt x="18961" y="18372"/>
                  </a:lnTo>
                  <a:lnTo>
                    <a:pt x="20370" y="17619"/>
                  </a:lnTo>
                  <a:lnTo>
                    <a:pt x="22040" y="16997"/>
                  </a:lnTo>
                  <a:lnTo>
                    <a:pt x="24037" y="16538"/>
                  </a:lnTo>
                  <a:lnTo>
                    <a:pt x="26362" y="16276"/>
                  </a:lnTo>
                  <a:lnTo>
                    <a:pt x="29015" y="16276"/>
                  </a:lnTo>
                  <a:lnTo>
                    <a:pt x="31536" y="16604"/>
                  </a:lnTo>
                  <a:lnTo>
                    <a:pt x="33829" y="17193"/>
                  </a:lnTo>
                  <a:lnTo>
                    <a:pt x="35892" y="18077"/>
                  </a:lnTo>
                  <a:lnTo>
                    <a:pt x="37627" y="19289"/>
                  </a:lnTo>
                  <a:lnTo>
                    <a:pt x="39003" y="20795"/>
                  </a:lnTo>
                  <a:lnTo>
                    <a:pt x="39985" y="22629"/>
                  </a:lnTo>
                  <a:lnTo>
                    <a:pt x="40476" y="24758"/>
                  </a:lnTo>
                  <a:lnTo>
                    <a:pt x="40542" y="25969"/>
                  </a:lnTo>
                  <a:lnTo>
                    <a:pt x="40509" y="26690"/>
                  </a:lnTo>
                  <a:lnTo>
                    <a:pt x="40345" y="28065"/>
                  </a:lnTo>
                  <a:lnTo>
                    <a:pt x="39789" y="29997"/>
                  </a:lnTo>
                  <a:lnTo>
                    <a:pt x="38544" y="32322"/>
                  </a:lnTo>
                  <a:lnTo>
                    <a:pt x="36907" y="34451"/>
                  </a:lnTo>
                  <a:lnTo>
                    <a:pt x="34975" y="36383"/>
                  </a:lnTo>
                  <a:lnTo>
                    <a:pt x="32879" y="38151"/>
                  </a:lnTo>
                  <a:lnTo>
                    <a:pt x="29703" y="40575"/>
                  </a:lnTo>
                  <a:lnTo>
                    <a:pt x="27836" y="42081"/>
                  </a:lnTo>
                  <a:lnTo>
                    <a:pt x="27050" y="42769"/>
                  </a:lnTo>
                  <a:lnTo>
                    <a:pt x="25413" y="44341"/>
                  </a:lnTo>
                  <a:lnTo>
                    <a:pt x="23775" y="46207"/>
                  </a:lnTo>
                  <a:lnTo>
                    <a:pt x="22236" y="48401"/>
                  </a:lnTo>
                  <a:lnTo>
                    <a:pt x="20828" y="50988"/>
                  </a:lnTo>
                  <a:lnTo>
                    <a:pt x="19649" y="54001"/>
                  </a:lnTo>
                  <a:lnTo>
                    <a:pt x="18798" y="57505"/>
                  </a:lnTo>
                  <a:lnTo>
                    <a:pt x="18307" y="61533"/>
                  </a:lnTo>
                  <a:lnTo>
                    <a:pt x="18274" y="63793"/>
                  </a:lnTo>
                  <a:lnTo>
                    <a:pt x="18274" y="65135"/>
                  </a:lnTo>
                  <a:lnTo>
                    <a:pt x="18503" y="67427"/>
                  </a:lnTo>
                  <a:lnTo>
                    <a:pt x="18896" y="69294"/>
                  </a:lnTo>
                  <a:lnTo>
                    <a:pt x="19551" y="70768"/>
                  </a:lnTo>
                  <a:lnTo>
                    <a:pt x="20501" y="71848"/>
                  </a:lnTo>
                  <a:lnTo>
                    <a:pt x="21680" y="72634"/>
                  </a:lnTo>
                  <a:lnTo>
                    <a:pt x="23219" y="73093"/>
                  </a:lnTo>
                  <a:lnTo>
                    <a:pt x="25052" y="73322"/>
                  </a:lnTo>
                  <a:lnTo>
                    <a:pt x="26133" y="73355"/>
                  </a:lnTo>
                  <a:lnTo>
                    <a:pt x="27378" y="73322"/>
                  </a:lnTo>
                  <a:lnTo>
                    <a:pt x="29506" y="73060"/>
                  </a:lnTo>
                  <a:lnTo>
                    <a:pt x="31176" y="72536"/>
                  </a:lnTo>
                  <a:lnTo>
                    <a:pt x="32453" y="71848"/>
                  </a:lnTo>
                  <a:lnTo>
                    <a:pt x="33370" y="70997"/>
                  </a:lnTo>
                  <a:lnTo>
                    <a:pt x="33993" y="70047"/>
                  </a:lnTo>
                  <a:lnTo>
                    <a:pt x="34385" y="69032"/>
                  </a:lnTo>
                  <a:lnTo>
                    <a:pt x="34516" y="68017"/>
                  </a:lnTo>
                  <a:lnTo>
                    <a:pt x="34549" y="67493"/>
                  </a:lnTo>
                  <a:lnTo>
                    <a:pt x="34549" y="64808"/>
                  </a:lnTo>
                  <a:lnTo>
                    <a:pt x="34811" y="61304"/>
                  </a:lnTo>
                  <a:lnTo>
                    <a:pt x="35237" y="59142"/>
                  </a:lnTo>
                  <a:lnTo>
                    <a:pt x="35990" y="57047"/>
                  </a:lnTo>
                  <a:lnTo>
                    <a:pt x="37169" y="55016"/>
                  </a:lnTo>
                  <a:lnTo>
                    <a:pt x="38839" y="52953"/>
                  </a:lnTo>
                  <a:lnTo>
                    <a:pt x="41131" y="50792"/>
                  </a:lnTo>
                  <a:lnTo>
                    <a:pt x="42540" y="49646"/>
                  </a:lnTo>
                  <a:lnTo>
                    <a:pt x="44242" y="48336"/>
                  </a:lnTo>
                  <a:lnTo>
                    <a:pt x="47943" y="44996"/>
                  </a:lnTo>
                  <a:lnTo>
                    <a:pt x="50628" y="42147"/>
                  </a:lnTo>
                  <a:lnTo>
                    <a:pt x="53281" y="38774"/>
                  </a:lnTo>
                  <a:lnTo>
                    <a:pt x="55049" y="35957"/>
                  </a:lnTo>
                  <a:lnTo>
                    <a:pt x="56097" y="33927"/>
                  </a:lnTo>
                  <a:lnTo>
                    <a:pt x="56981" y="31798"/>
                  </a:lnTo>
                  <a:lnTo>
                    <a:pt x="57702" y="29539"/>
                  </a:lnTo>
                  <a:lnTo>
                    <a:pt x="58226" y="27214"/>
                  </a:lnTo>
                  <a:lnTo>
                    <a:pt x="58487" y="24790"/>
                  </a:lnTo>
                  <a:lnTo>
                    <a:pt x="58520" y="23546"/>
                  </a:lnTo>
                  <a:lnTo>
                    <a:pt x="58487" y="22302"/>
                  </a:lnTo>
                  <a:lnTo>
                    <a:pt x="58193" y="19846"/>
                  </a:lnTo>
                  <a:lnTo>
                    <a:pt x="57669" y="17521"/>
                  </a:lnTo>
                  <a:lnTo>
                    <a:pt x="56850" y="15294"/>
                  </a:lnTo>
                  <a:lnTo>
                    <a:pt x="55769" y="13165"/>
                  </a:lnTo>
                  <a:lnTo>
                    <a:pt x="54460" y="11135"/>
                  </a:lnTo>
                  <a:lnTo>
                    <a:pt x="52920" y="9268"/>
                  </a:lnTo>
                  <a:lnTo>
                    <a:pt x="51152" y="7533"/>
                  </a:lnTo>
                  <a:lnTo>
                    <a:pt x="49155" y="5961"/>
                  </a:lnTo>
                  <a:lnTo>
                    <a:pt x="46960" y="4553"/>
                  </a:lnTo>
                  <a:lnTo>
                    <a:pt x="44537" y="3308"/>
                  </a:lnTo>
                  <a:lnTo>
                    <a:pt x="41950" y="2260"/>
                  </a:lnTo>
                  <a:lnTo>
                    <a:pt x="39167" y="1376"/>
                  </a:lnTo>
                  <a:lnTo>
                    <a:pt x="36219" y="721"/>
                  </a:lnTo>
                  <a:lnTo>
                    <a:pt x="33108" y="263"/>
                  </a:lnTo>
                  <a:lnTo>
                    <a:pt x="29834" y="34"/>
                  </a:lnTo>
                  <a:lnTo>
                    <a:pt x="28131" y="1"/>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0"/>
            <p:cNvSpPr/>
            <p:nvPr/>
          </p:nvSpPr>
          <p:spPr>
            <a:xfrm>
              <a:off x="1190625" y="238125"/>
              <a:ext cx="5239575" cy="5239575"/>
            </a:xfrm>
            <a:custGeom>
              <a:rect b="b" l="l" r="r" t="t"/>
              <a:pathLst>
                <a:path extrusionOk="0" h="209583" w="209583">
                  <a:moveTo>
                    <a:pt x="104791" y="16374"/>
                  </a:moveTo>
                  <a:lnTo>
                    <a:pt x="107084" y="16406"/>
                  </a:lnTo>
                  <a:lnTo>
                    <a:pt x="111603" y="16636"/>
                  </a:lnTo>
                  <a:lnTo>
                    <a:pt x="116056" y="17061"/>
                  </a:lnTo>
                  <a:lnTo>
                    <a:pt x="120445" y="17749"/>
                  </a:lnTo>
                  <a:lnTo>
                    <a:pt x="124767" y="18633"/>
                  </a:lnTo>
                  <a:lnTo>
                    <a:pt x="129024" y="19714"/>
                  </a:lnTo>
                  <a:lnTo>
                    <a:pt x="133151" y="20991"/>
                  </a:lnTo>
                  <a:lnTo>
                    <a:pt x="137244" y="22497"/>
                  </a:lnTo>
                  <a:lnTo>
                    <a:pt x="141206" y="24168"/>
                  </a:lnTo>
                  <a:lnTo>
                    <a:pt x="145071" y="26034"/>
                  </a:lnTo>
                  <a:lnTo>
                    <a:pt x="148837" y="28064"/>
                  </a:lnTo>
                  <a:lnTo>
                    <a:pt x="152471" y="30291"/>
                  </a:lnTo>
                  <a:lnTo>
                    <a:pt x="156008" y="32682"/>
                  </a:lnTo>
                  <a:lnTo>
                    <a:pt x="159414" y="35203"/>
                  </a:lnTo>
                  <a:lnTo>
                    <a:pt x="162689" y="37921"/>
                  </a:lnTo>
                  <a:lnTo>
                    <a:pt x="165800" y="40770"/>
                  </a:lnTo>
                  <a:lnTo>
                    <a:pt x="168812" y="43783"/>
                  </a:lnTo>
                  <a:lnTo>
                    <a:pt x="171661" y="46894"/>
                  </a:lnTo>
                  <a:lnTo>
                    <a:pt x="174379" y="50169"/>
                  </a:lnTo>
                  <a:lnTo>
                    <a:pt x="176901" y="53575"/>
                  </a:lnTo>
                  <a:lnTo>
                    <a:pt x="179291" y="57111"/>
                  </a:lnTo>
                  <a:lnTo>
                    <a:pt x="181518" y="60746"/>
                  </a:lnTo>
                  <a:lnTo>
                    <a:pt x="183549" y="64512"/>
                  </a:lnTo>
                  <a:lnTo>
                    <a:pt x="185415" y="68376"/>
                  </a:lnTo>
                  <a:lnTo>
                    <a:pt x="187085" y="72339"/>
                  </a:lnTo>
                  <a:lnTo>
                    <a:pt x="188559" y="76399"/>
                  </a:lnTo>
                  <a:lnTo>
                    <a:pt x="189869" y="80558"/>
                  </a:lnTo>
                  <a:lnTo>
                    <a:pt x="190950" y="84816"/>
                  </a:lnTo>
                  <a:lnTo>
                    <a:pt x="191834" y="89138"/>
                  </a:lnTo>
                  <a:lnTo>
                    <a:pt x="192521" y="93526"/>
                  </a:lnTo>
                  <a:lnTo>
                    <a:pt x="192947" y="97980"/>
                  </a:lnTo>
                  <a:lnTo>
                    <a:pt x="193176" y="102499"/>
                  </a:lnTo>
                  <a:lnTo>
                    <a:pt x="193209" y="104791"/>
                  </a:lnTo>
                  <a:lnTo>
                    <a:pt x="193176" y="107084"/>
                  </a:lnTo>
                  <a:lnTo>
                    <a:pt x="192947" y="111603"/>
                  </a:lnTo>
                  <a:lnTo>
                    <a:pt x="192521" y="116056"/>
                  </a:lnTo>
                  <a:lnTo>
                    <a:pt x="191834" y="120445"/>
                  </a:lnTo>
                  <a:lnTo>
                    <a:pt x="190950" y="124767"/>
                  </a:lnTo>
                  <a:lnTo>
                    <a:pt x="189869" y="129024"/>
                  </a:lnTo>
                  <a:lnTo>
                    <a:pt x="188592" y="133151"/>
                  </a:lnTo>
                  <a:lnTo>
                    <a:pt x="187085" y="137244"/>
                  </a:lnTo>
                  <a:lnTo>
                    <a:pt x="185415" y="141206"/>
                  </a:lnTo>
                  <a:lnTo>
                    <a:pt x="183549" y="145071"/>
                  </a:lnTo>
                  <a:lnTo>
                    <a:pt x="181518" y="148837"/>
                  </a:lnTo>
                  <a:lnTo>
                    <a:pt x="179291" y="152471"/>
                  </a:lnTo>
                  <a:lnTo>
                    <a:pt x="176901" y="156008"/>
                  </a:lnTo>
                  <a:lnTo>
                    <a:pt x="174379" y="159414"/>
                  </a:lnTo>
                  <a:lnTo>
                    <a:pt x="171661" y="162689"/>
                  </a:lnTo>
                  <a:lnTo>
                    <a:pt x="168812" y="165800"/>
                  </a:lnTo>
                  <a:lnTo>
                    <a:pt x="165800" y="168812"/>
                  </a:lnTo>
                  <a:lnTo>
                    <a:pt x="162689" y="171661"/>
                  </a:lnTo>
                  <a:lnTo>
                    <a:pt x="159414" y="174379"/>
                  </a:lnTo>
                  <a:lnTo>
                    <a:pt x="156008" y="176901"/>
                  </a:lnTo>
                  <a:lnTo>
                    <a:pt x="152471" y="179291"/>
                  </a:lnTo>
                  <a:lnTo>
                    <a:pt x="148837" y="181518"/>
                  </a:lnTo>
                  <a:lnTo>
                    <a:pt x="145071" y="183549"/>
                  </a:lnTo>
                  <a:lnTo>
                    <a:pt x="141206" y="185415"/>
                  </a:lnTo>
                  <a:lnTo>
                    <a:pt x="137244" y="187085"/>
                  </a:lnTo>
                  <a:lnTo>
                    <a:pt x="133183" y="188559"/>
                  </a:lnTo>
                  <a:lnTo>
                    <a:pt x="129024" y="189869"/>
                  </a:lnTo>
                  <a:lnTo>
                    <a:pt x="124767" y="190950"/>
                  </a:lnTo>
                  <a:lnTo>
                    <a:pt x="120445" y="191834"/>
                  </a:lnTo>
                  <a:lnTo>
                    <a:pt x="116056" y="192521"/>
                  </a:lnTo>
                  <a:lnTo>
                    <a:pt x="111603" y="192947"/>
                  </a:lnTo>
                  <a:lnTo>
                    <a:pt x="107084" y="193176"/>
                  </a:lnTo>
                  <a:lnTo>
                    <a:pt x="104791" y="193209"/>
                  </a:lnTo>
                  <a:lnTo>
                    <a:pt x="16374" y="193209"/>
                  </a:lnTo>
                  <a:lnTo>
                    <a:pt x="16374" y="104791"/>
                  </a:lnTo>
                  <a:lnTo>
                    <a:pt x="16406" y="102499"/>
                  </a:lnTo>
                  <a:lnTo>
                    <a:pt x="16636" y="97980"/>
                  </a:lnTo>
                  <a:lnTo>
                    <a:pt x="17061" y="93526"/>
                  </a:lnTo>
                  <a:lnTo>
                    <a:pt x="17749" y="89138"/>
                  </a:lnTo>
                  <a:lnTo>
                    <a:pt x="18633" y="84816"/>
                  </a:lnTo>
                  <a:lnTo>
                    <a:pt x="19714" y="80558"/>
                  </a:lnTo>
                  <a:lnTo>
                    <a:pt x="20991" y="76432"/>
                  </a:lnTo>
                  <a:lnTo>
                    <a:pt x="22497" y="72339"/>
                  </a:lnTo>
                  <a:lnTo>
                    <a:pt x="24168" y="68376"/>
                  </a:lnTo>
                  <a:lnTo>
                    <a:pt x="26034" y="64512"/>
                  </a:lnTo>
                  <a:lnTo>
                    <a:pt x="28064" y="60746"/>
                  </a:lnTo>
                  <a:lnTo>
                    <a:pt x="30291" y="57111"/>
                  </a:lnTo>
                  <a:lnTo>
                    <a:pt x="32682" y="53575"/>
                  </a:lnTo>
                  <a:lnTo>
                    <a:pt x="35203" y="50169"/>
                  </a:lnTo>
                  <a:lnTo>
                    <a:pt x="37921" y="46894"/>
                  </a:lnTo>
                  <a:lnTo>
                    <a:pt x="40770" y="43783"/>
                  </a:lnTo>
                  <a:lnTo>
                    <a:pt x="43783" y="40770"/>
                  </a:lnTo>
                  <a:lnTo>
                    <a:pt x="46894" y="37921"/>
                  </a:lnTo>
                  <a:lnTo>
                    <a:pt x="50169" y="35203"/>
                  </a:lnTo>
                  <a:lnTo>
                    <a:pt x="53575" y="32682"/>
                  </a:lnTo>
                  <a:lnTo>
                    <a:pt x="57111" y="30291"/>
                  </a:lnTo>
                  <a:lnTo>
                    <a:pt x="60746" y="28064"/>
                  </a:lnTo>
                  <a:lnTo>
                    <a:pt x="64512" y="26034"/>
                  </a:lnTo>
                  <a:lnTo>
                    <a:pt x="68376" y="24168"/>
                  </a:lnTo>
                  <a:lnTo>
                    <a:pt x="72339" y="22497"/>
                  </a:lnTo>
                  <a:lnTo>
                    <a:pt x="76399" y="21024"/>
                  </a:lnTo>
                  <a:lnTo>
                    <a:pt x="80558" y="19714"/>
                  </a:lnTo>
                  <a:lnTo>
                    <a:pt x="84816" y="18633"/>
                  </a:lnTo>
                  <a:lnTo>
                    <a:pt x="89138" y="17749"/>
                  </a:lnTo>
                  <a:lnTo>
                    <a:pt x="93526" y="17061"/>
                  </a:lnTo>
                  <a:lnTo>
                    <a:pt x="97980" y="16636"/>
                  </a:lnTo>
                  <a:lnTo>
                    <a:pt x="102499" y="16406"/>
                  </a:lnTo>
                  <a:lnTo>
                    <a:pt x="104791" y="16374"/>
                  </a:lnTo>
                  <a:close/>
                  <a:moveTo>
                    <a:pt x="104791" y="0"/>
                  </a:moveTo>
                  <a:lnTo>
                    <a:pt x="102073" y="33"/>
                  </a:lnTo>
                  <a:lnTo>
                    <a:pt x="96736" y="295"/>
                  </a:lnTo>
                  <a:lnTo>
                    <a:pt x="91430" y="819"/>
                  </a:lnTo>
                  <a:lnTo>
                    <a:pt x="86224" y="1637"/>
                  </a:lnTo>
                  <a:lnTo>
                    <a:pt x="81115" y="2685"/>
                  </a:lnTo>
                  <a:lnTo>
                    <a:pt x="76072" y="3962"/>
                  </a:lnTo>
                  <a:lnTo>
                    <a:pt x="71160" y="5502"/>
                  </a:lnTo>
                  <a:lnTo>
                    <a:pt x="66346" y="7237"/>
                  </a:lnTo>
                  <a:lnTo>
                    <a:pt x="61630" y="9235"/>
                  </a:lnTo>
                  <a:lnTo>
                    <a:pt x="57046" y="11462"/>
                  </a:lnTo>
                  <a:lnTo>
                    <a:pt x="52592" y="13852"/>
                  </a:lnTo>
                  <a:lnTo>
                    <a:pt x="48302" y="16505"/>
                  </a:lnTo>
                  <a:lnTo>
                    <a:pt x="44111" y="19321"/>
                  </a:lnTo>
                  <a:lnTo>
                    <a:pt x="40083" y="22334"/>
                  </a:lnTo>
                  <a:lnTo>
                    <a:pt x="36186" y="25543"/>
                  </a:lnTo>
                  <a:lnTo>
                    <a:pt x="32485" y="28916"/>
                  </a:lnTo>
                  <a:lnTo>
                    <a:pt x="28916" y="32453"/>
                  </a:lnTo>
                  <a:lnTo>
                    <a:pt x="25543" y="36186"/>
                  </a:lnTo>
                  <a:lnTo>
                    <a:pt x="22334" y="40083"/>
                  </a:lnTo>
                  <a:lnTo>
                    <a:pt x="19321" y="44111"/>
                  </a:lnTo>
                  <a:lnTo>
                    <a:pt x="16505" y="48270"/>
                  </a:lnTo>
                  <a:lnTo>
                    <a:pt x="13852" y="52592"/>
                  </a:lnTo>
                  <a:lnTo>
                    <a:pt x="11462" y="57046"/>
                  </a:lnTo>
                  <a:lnTo>
                    <a:pt x="9235" y="61630"/>
                  </a:lnTo>
                  <a:lnTo>
                    <a:pt x="7270" y="66346"/>
                  </a:lnTo>
                  <a:lnTo>
                    <a:pt x="5502" y="71160"/>
                  </a:lnTo>
                  <a:lnTo>
                    <a:pt x="3962" y="76072"/>
                  </a:lnTo>
                  <a:lnTo>
                    <a:pt x="2685" y="81115"/>
                  </a:lnTo>
                  <a:lnTo>
                    <a:pt x="1637" y="86224"/>
                  </a:lnTo>
                  <a:lnTo>
                    <a:pt x="819" y="91430"/>
                  </a:lnTo>
                  <a:lnTo>
                    <a:pt x="295" y="96736"/>
                  </a:lnTo>
                  <a:lnTo>
                    <a:pt x="33" y="102073"/>
                  </a:lnTo>
                  <a:lnTo>
                    <a:pt x="0" y="104791"/>
                  </a:lnTo>
                  <a:lnTo>
                    <a:pt x="0" y="201396"/>
                  </a:lnTo>
                  <a:lnTo>
                    <a:pt x="33" y="202247"/>
                  </a:lnTo>
                  <a:lnTo>
                    <a:pt x="360" y="203852"/>
                  </a:lnTo>
                  <a:lnTo>
                    <a:pt x="982" y="205293"/>
                  </a:lnTo>
                  <a:lnTo>
                    <a:pt x="1867" y="206603"/>
                  </a:lnTo>
                  <a:lnTo>
                    <a:pt x="2980" y="207716"/>
                  </a:lnTo>
                  <a:lnTo>
                    <a:pt x="4290" y="208600"/>
                  </a:lnTo>
                  <a:lnTo>
                    <a:pt x="5731" y="209223"/>
                  </a:lnTo>
                  <a:lnTo>
                    <a:pt x="7335" y="209550"/>
                  </a:lnTo>
                  <a:lnTo>
                    <a:pt x="8187" y="209583"/>
                  </a:lnTo>
                  <a:lnTo>
                    <a:pt x="104791" y="209583"/>
                  </a:lnTo>
                  <a:lnTo>
                    <a:pt x="107509" y="209550"/>
                  </a:lnTo>
                  <a:lnTo>
                    <a:pt x="112847" y="209288"/>
                  </a:lnTo>
                  <a:lnTo>
                    <a:pt x="118152" y="208764"/>
                  </a:lnTo>
                  <a:lnTo>
                    <a:pt x="123359" y="207945"/>
                  </a:lnTo>
                  <a:lnTo>
                    <a:pt x="128468" y="206897"/>
                  </a:lnTo>
                  <a:lnTo>
                    <a:pt x="133511" y="205620"/>
                  </a:lnTo>
                  <a:lnTo>
                    <a:pt x="138423" y="204081"/>
                  </a:lnTo>
                  <a:lnTo>
                    <a:pt x="143237" y="202346"/>
                  </a:lnTo>
                  <a:lnTo>
                    <a:pt x="147952" y="200348"/>
                  </a:lnTo>
                  <a:lnTo>
                    <a:pt x="152537" y="198121"/>
                  </a:lnTo>
                  <a:lnTo>
                    <a:pt x="156991" y="195731"/>
                  </a:lnTo>
                  <a:lnTo>
                    <a:pt x="161280" y="193078"/>
                  </a:lnTo>
                  <a:lnTo>
                    <a:pt x="165472" y="190262"/>
                  </a:lnTo>
                  <a:lnTo>
                    <a:pt x="169500" y="187249"/>
                  </a:lnTo>
                  <a:lnTo>
                    <a:pt x="173397" y="184040"/>
                  </a:lnTo>
                  <a:lnTo>
                    <a:pt x="177097" y="180667"/>
                  </a:lnTo>
                  <a:lnTo>
                    <a:pt x="180667" y="177130"/>
                  </a:lnTo>
                  <a:lnTo>
                    <a:pt x="184040" y="173397"/>
                  </a:lnTo>
                  <a:lnTo>
                    <a:pt x="187249" y="169500"/>
                  </a:lnTo>
                  <a:lnTo>
                    <a:pt x="190262" y="165472"/>
                  </a:lnTo>
                  <a:lnTo>
                    <a:pt x="193078" y="161313"/>
                  </a:lnTo>
                  <a:lnTo>
                    <a:pt x="195731" y="156991"/>
                  </a:lnTo>
                  <a:lnTo>
                    <a:pt x="198121" y="152537"/>
                  </a:lnTo>
                  <a:lnTo>
                    <a:pt x="200348" y="147952"/>
                  </a:lnTo>
                  <a:lnTo>
                    <a:pt x="202313" y="143237"/>
                  </a:lnTo>
                  <a:lnTo>
                    <a:pt x="204081" y="138423"/>
                  </a:lnTo>
                  <a:lnTo>
                    <a:pt x="205620" y="133511"/>
                  </a:lnTo>
                  <a:lnTo>
                    <a:pt x="206897" y="128468"/>
                  </a:lnTo>
                  <a:lnTo>
                    <a:pt x="207945" y="123359"/>
                  </a:lnTo>
                  <a:lnTo>
                    <a:pt x="208764" y="118152"/>
                  </a:lnTo>
                  <a:lnTo>
                    <a:pt x="209288" y="112847"/>
                  </a:lnTo>
                  <a:lnTo>
                    <a:pt x="209550" y="107509"/>
                  </a:lnTo>
                  <a:lnTo>
                    <a:pt x="209583" y="104791"/>
                  </a:lnTo>
                  <a:lnTo>
                    <a:pt x="209550" y="102073"/>
                  </a:lnTo>
                  <a:lnTo>
                    <a:pt x="209288" y="96736"/>
                  </a:lnTo>
                  <a:lnTo>
                    <a:pt x="208764" y="91430"/>
                  </a:lnTo>
                  <a:lnTo>
                    <a:pt x="207945" y="86224"/>
                  </a:lnTo>
                  <a:lnTo>
                    <a:pt x="206897" y="81115"/>
                  </a:lnTo>
                  <a:lnTo>
                    <a:pt x="205620" y="76072"/>
                  </a:lnTo>
                  <a:lnTo>
                    <a:pt x="204081" y="71160"/>
                  </a:lnTo>
                  <a:lnTo>
                    <a:pt x="202346" y="66346"/>
                  </a:lnTo>
                  <a:lnTo>
                    <a:pt x="200348" y="61630"/>
                  </a:lnTo>
                  <a:lnTo>
                    <a:pt x="198121" y="57046"/>
                  </a:lnTo>
                  <a:lnTo>
                    <a:pt x="195731" y="52592"/>
                  </a:lnTo>
                  <a:lnTo>
                    <a:pt x="193078" y="48302"/>
                  </a:lnTo>
                  <a:lnTo>
                    <a:pt x="190262" y="44111"/>
                  </a:lnTo>
                  <a:lnTo>
                    <a:pt x="187249" y="40083"/>
                  </a:lnTo>
                  <a:lnTo>
                    <a:pt x="184040" y="36186"/>
                  </a:lnTo>
                  <a:lnTo>
                    <a:pt x="180667" y="32485"/>
                  </a:lnTo>
                  <a:lnTo>
                    <a:pt x="177130" y="28916"/>
                  </a:lnTo>
                  <a:lnTo>
                    <a:pt x="173397" y="25543"/>
                  </a:lnTo>
                  <a:lnTo>
                    <a:pt x="169500" y="22334"/>
                  </a:lnTo>
                  <a:lnTo>
                    <a:pt x="165472" y="19321"/>
                  </a:lnTo>
                  <a:lnTo>
                    <a:pt x="161313" y="16505"/>
                  </a:lnTo>
                  <a:lnTo>
                    <a:pt x="156991" y="13852"/>
                  </a:lnTo>
                  <a:lnTo>
                    <a:pt x="152537" y="11462"/>
                  </a:lnTo>
                  <a:lnTo>
                    <a:pt x="147952" y="9235"/>
                  </a:lnTo>
                  <a:lnTo>
                    <a:pt x="143237" y="7270"/>
                  </a:lnTo>
                  <a:lnTo>
                    <a:pt x="138423" y="5502"/>
                  </a:lnTo>
                  <a:lnTo>
                    <a:pt x="133511" y="3962"/>
                  </a:lnTo>
                  <a:lnTo>
                    <a:pt x="128468" y="2685"/>
                  </a:lnTo>
                  <a:lnTo>
                    <a:pt x="123359" y="1637"/>
                  </a:lnTo>
                  <a:lnTo>
                    <a:pt x="118152" y="819"/>
                  </a:lnTo>
                  <a:lnTo>
                    <a:pt x="112847" y="295"/>
                  </a:lnTo>
                  <a:lnTo>
                    <a:pt x="107509" y="33"/>
                  </a:lnTo>
                  <a:lnTo>
                    <a:pt x="104791" y="0"/>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5" name="Google Shape;485;p10"/>
          <p:cNvSpPr/>
          <p:nvPr/>
        </p:nvSpPr>
        <p:spPr>
          <a:xfrm>
            <a:off x="697214" y="3077911"/>
            <a:ext cx="669000" cy="822300"/>
          </a:xfrm>
          <a:prstGeom prst="rect">
            <a:avLst/>
          </a:prstGeom>
          <a:solidFill>
            <a:srgbClr val="FFFFFF">
              <a:alpha val="45882"/>
            </a:srgbClr>
          </a:solid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03748"/>
              </a:solidFill>
              <a:latin typeface="M PLUS 1p"/>
              <a:ea typeface="M PLUS 1p"/>
              <a:cs typeface="M PLUS 1p"/>
              <a:sym typeface="M PLUS 1p"/>
            </a:endParaRPr>
          </a:p>
        </p:txBody>
      </p:sp>
      <p:sp>
        <p:nvSpPr>
          <p:cNvPr id="486" name="Google Shape;486;p10"/>
          <p:cNvSpPr/>
          <p:nvPr/>
        </p:nvSpPr>
        <p:spPr>
          <a:xfrm>
            <a:off x="1805580" y="3842600"/>
            <a:ext cx="907500" cy="336900"/>
          </a:xfrm>
          <a:prstGeom prst="rect">
            <a:avLst/>
          </a:prstGeom>
          <a:solidFill>
            <a:srgbClr val="FFFFFF">
              <a:alpha val="45882"/>
            </a:srgbClr>
          </a:solid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03748"/>
              </a:solidFill>
              <a:latin typeface="M PLUS 1p"/>
              <a:ea typeface="M PLUS 1p"/>
              <a:cs typeface="M PLUS 1p"/>
              <a:sym typeface="M PLUS 1p"/>
            </a:endParaRPr>
          </a:p>
        </p:txBody>
      </p:sp>
      <p:cxnSp>
        <p:nvCxnSpPr>
          <p:cNvPr id="487" name="Google Shape;487;p10"/>
          <p:cNvCxnSpPr>
            <a:stCxn id="485" idx="2"/>
            <a:endCxn id="486" idx="1"/>
          </p:cNvCxnSpPr>
          <p:nvPr/>
        </p:nvCxnSpPr>
        <p:spPr>
          <a:xfrm flipH="1" rot="-5400000">
            <a:off x="1363364" y="3568561"/>
            <a:ext cx="110700" cy="774000"/>
          </a:xfrm>
          <a:prstGeom prst="bentConnector2">
            <a:avLst/>
          </a:prstGeom>
          <a:noFill/>
          <a:ln cap="flat" cmpd="sng" w="9525">
            <a:solidFill>
              <a:srgbClr val="F03748"/>
            </a:solidFill>
            <a:prstDash val="solid"/>
            <a:round/>
            <a:headEnd len="sm" w="sm" type="none"/>
            <a:tailEnd len="med" w="med" type="triangle"/>
          </a:ln>
        </p:spPr>
      </p:cxnSp>
      <p:sp>
        <p:nvSpPr>
          <p:cNvPr id="488" name="Google Shape;488;p10"/>
          <p:cNvSpPr/>
          <p:nvPr/>
        </p:nvSpPr>
        <p:spPr>
          <a:xfrm>
            <a:off x="2617400" y="5247859"/>
            <a:ext cx="377100" cy="195000"/>
          </a:xfrm>
          <a:prstGeom prst="rect">
            <a:avLst/>
          </a:prstGeom>
          <a:solidFill>
            <a:srgbClr val="FFFFFF">
              <a:alpha val="45882"/>
            </a:srgbClr>
          </a:solid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F03748"/>
              </a:solidFill>
              <a:latin typeface="M PLUS 1p"/>
              <a:ea typeface="M PLUS 1p"/>
              <a:cs typeface="M PLUS 1p"/>
              <a:sym typeface="M PLUS 1p"/>
            </a:endParaRPr>
          </a:p>
        </p:txBody>
      </p:sp>
      <p:cxnSp>
        <p:nvCxnSpPr>
          <p:cNvPr id="489" name="Google Shape;489;p10"/>
          <p:cNvCxnSpPr>
            <a:stCxn id="486" idx="3"/>
            <a:endCxn id="488" idx="0"/>
          </p:cNvCxnSpPr>
          <p:nvPr/>
        </p:nvCxnSpPr>
        <p:spPr>
          <a:xfrm>
            <a:off x="2713080" y="4011050"/>
            <a:ext cx="93000" cy="1236900"/>
          </a:xfrm>
          <a:prstGeom prst="bentConnector2">
            <a:avLst/>
          </a:prstGeom>
          <a:noFill/>
          <a:ln cap="flat" cmpd="sng" w="9525">
            <a:solidFill>
              <a:srgbClr val="F03748"/>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11"/>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よくある質問</a:t>
            </a:r>
            <a:endParaRPr>
              <a:solidFill>
                <a:srgbClr val="002339"/>
              </a:solidFill>
              <a:latin typeface="M PLUS 1p"/>
              <a:ea typeface="M PLUS 1p"/>
              <a:cs typeface="M PLUS 1p"/>
              <a:sym typeface="M PLUS 1p"/>
            </a:endParaRPr>
          </a:p>
        </p:txBody>
      </p:sp>
      <p:sp>
        <p:nvSpPr>
          <p:cNvPr id="495" name="Google Shape;495;p11"/>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sp>
        <p:nvSpPr>
          <p:cNvPr id="496" name="Google Shape;496;p11"/>
          <p:cNvSpPr txBox="1"/>
          <p:nvPr/>
        </p:nvSpPr>
        <p:spPr>
          <a:xfrm>
            <a:off x="602425" y="3120275"/>
            <a:ext cx="3672000" cy="1826700"/>
          </a:xfrm>
          <a:prstGeom prst="rect">
            <a:avLst/>
          </a:prstGeom>
          <a:noFill/>
          <a:ln>
            <a:noFill/>
          </a:ln>
        </p:spPr>
        <p:txBody>
          <a:bodyPr anchorCtr="0" anchor="t" bIns="91425" lIns="0" spcFirstLastPara="1" rIns="0" wrap="square" tIns="91425">
            <a:noAutofit/>
          </a:bodyPr>
          <a:lstStyle/>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AppStoreから</a:t>
            </a:r>
            <a:r>
              <a:rPr b="1" i="0" lang="ja" sz="1200" u="none" cap="none" strike="noStrike">
                <a:solidFill>
                  <a:srgbClr val="FF0000"/>
                </a:solidFill>
                <a:latin typeface="M PLUS 1p"/>
                <a:ea typeface="M PLUS 1p"/>
                <a:cs typeface="M PLUS 1p"/>
                <a:sym typeface="M PLUS 1p"/>
              </a:rPr>
              <a:t>Chatwork</a:t>
            </a:r>
            <a:r>
              <a:rPr b="0" i="0" lang="ja" sz="1200" u="none" cap="none" strike="noStrike">
                <a:solidFill>
                  <a:srgbClr val="000000"/>
                </a:solidFill>
                <a:latin typeface="M PLUS 1p"/>
                <a:ea typeface="M PLUS 1p"/>
                <a:cs typeface="M PLUS 1p"/>
                <a:sym typeface="M PLUS 1p"/>
              </a:rPr>
              <a:t>と検索します。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Chatworkの「</a:t>
            </a:r>
            <a:r>
              <a:rPr b="1" i="0" lang="ja" sz="1200" u="none" cap="none" strike="noStrike">
                <a:solidFill>
                  <a:srgbClr val="FF0000"/>
                </a:solidFill>
                <a:latin typeface="M PLUS 1p"/>
                <a:ea typeface="M PLUS 1p"/>
                <a:cs typeface="M PLUS 1p"/>
                <a:sym typeface="M PLUS 1p"/>
              </a:rPr>
              <a:t>入手</a:t>
            </a:r>
            <a:r>
              <a:rPr b="0" i="0" lang="ja" sz="1200" u="none" cap="none" strike="noStrike">
                <a:solidFill>
                  <a:srgbClr val="000000"/>
                </a:solidFill>
                <a:latin typeface="M PLUS 1p"/>
                <a:ea typeface="M PLUS 1p"/>
                <a:cs typeface="M PLUS 1p"/>
                <a:sym typeface="M PLUS 1p"/>
              </a:rPr>
              <a:t>」をタップします。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インストールした</a:t>
            </a:r>
            <a:r>
              <a:rPr b="1" i="0" lang="ja" sz="1200" u="none" cap="none" strike="noStrike">
                <a:solidFill>
                  <a:srgbClr val="FF0000"/>
                </a:solidFill>
                <a:latin typeface="M PLUS 1p"/>
                <a:ea typeface="M PLUS 1p"/>
                <a:cs typeface="M PLUS 1p"/>
                <a:sym typeface="M PLUS 1p"/>
              </a:rPr>
              <a:t>アプリのアイコン</a:t>
            </a:r>
            <a:r>
              <a:rPr b="0" i="0" lang="ja" sz="1200" u="none" cap="none" strike="noStrike">
                <a:solidFill>
                  <a:srgbClr val="000000"/>
                </a:solidFill>
                <a:latin typeface="M PLUS 1p"/>
                <a:ea typeface="M PLUS 1p"/>
                <a:cs typeface="M PLUS 1p"/>
                <a:sym typeface="M PLUS 1p"/>
              </a:rPr>
              <a:t>をタップします。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chemeClr val="dk1"/>
                </a:solidFill>
                <a:latin typeface="M PLUS 1p"/>
                <a:ea typeface="M PLUS 1p"/>
                <a:cs typeface="M PLUS 1p"/>
                <a:sym typeface="M PLUS 1p"/>
              </a:rPr>
              <a:t>アカウント情報（メールアドレス、パスワード）を入力します。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a:t>
            </a:r>
            <a:r>
              <a:rPr b="1" i="0" lang="ja" sz="1200" u="none" cap="none" strike="noStrike">
                <a:solidFill>
                  <a:srgbClr val="FF0000"/>
                </a:solidFill>
                <a:latin typeface="M PLUS 1p"/>
                <a:ea typeface="M PLUS 1p"/>
                <a:cs typeface="M PLUS 1p"/>
                <a:sym typeface="M PLUS 1p"/>
              </a:rPr>
              <a:t>ログイン</a:t>
            </a:r>
            <a:r>
              <a:rPr b="0" i="0" lang="ja" sz="1200" u="none" cap="none" strike="noStrike">
                <a:solidFill>
                  <a:srgbClr val="000000"/>
                </a:solidFill>
                <a:latin typeface="M PLUS 1p"/>
                <a:ea typeface="M PLUS 1p"/>
                <a:cs typeface="M PLUS 1p"/>
                <a:sym typeface="M PLUS 1p"/>
              </a:rPr>
              <a:t>」をタップします。</a:t>
            </a:r>
            <a:endParaRPr b="0" i="0" sz="1200" u="none" cap="none" strike="noStrike">
              <a:solidFill>
                <a:srgbClr val="000000"/>
              </a:solidFill>
              <a:latin typeface="M PLUS 1p"/>
              <a:ea typeface="M PLUS 1p"/>
              <a:cs typeface="M PLUS 1p"/>
              <a:sym typeface="M PLUS 1p"/>
            </a:endParaRPr>
          </a:p>
        </p:txBody>
      </p:sp>
      <p:sp>
        <p:nvSpPr>
          <p:cNvPr id="497" name="Google Shape;497;p11"/>
          <p:cNvSpPr txBox="1"/>
          <p:nvPr/>
        </p:nvSpPr>
        <p:spPr>
          <a:xfrm>
            <a:off x="4850975" y="3120275"/>
            <a:ext cx="3712800" cy="1865400"/>
          </a:xfrm>
          <a:prstGeom prst="rect">
            <a:avLst/>
          </a:prstGeom>
          <a:noFill/>
          <a:ln>
            <a:noFill/>
          </a:ln>
        </p:spPr>
        <p:txBody>
          <a:bodyPr anchorCtr="0" anchor="t" bIns="91425" lIns="0" spcFirstLastPara="1" rIns="0" wrap="square" tIns="91425">
            <a:noAutofit/>
          </a:bodyPr>
          <a:lstStyle/>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Google Playから</a:t>
            </a:r>
            <a:r>
              <a:rPr b="1" i="0" lang="ja" sz="1200" u="none" cap="none" strike="noStrike">
                <a:solidFill>
                  <a:srgbClr val="FF0000"/>
                </a:solidFill>
                <a:latin typeface="M PLUS 1p"/>
                <a:ea typeface="M PLUS 1p"/>
                <a:cs typeface="M PLUS 1p"/>
                <a:sym typeface="M PLUS 1p"/>
              </a:rPr>
              <a:t>Chatwork</a:t>
            </a:r>
            <a:r>
              <a:rPr b="0" i="0" lang="ja" sz="1200" u="none" cap="none" strike="noStrike">
                <a:solidFill>
                  <a:srgbClr val="000000"/>
                </a:solidFill>
                <a:latin typeface="M PLUS 1p"/>
                <a:ea typeface="M PLUS 1p"/>
                <a:cs typeface="M PLUS 1p"/>
                <a:sym typeface="M PLUS 1p"/>
              </a:rPr>
              <a:t>と検索します。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Chatworkの「</a:t>
            </a:r>
            <a:r>
              <a:rPr b="1" i="0" lang="ja" sz="1200" u="none" cap="none" strike="noStrike">
                <a:solidFill>
                  <a:srgbClr val="FF0000"/>
                </a:solidFill>
                <a:latin typeface="M PLUS 1p"/>
                <a:ea typeface="M PLUS 1p"/>
                <a:cs typeface="M PLUS 1p"/>
                <a:sym typeface="M PLUS 1p"/>
              </a:rPr>
              <a:t>インストール</a:t>
            </a:r>
            <a:r>
              <a:rPr b="0" i="0" lang="ja" sz="1200" u="none" cap="none" strike="noStrike">
                <a:solidFill>
                  <a:srgbClr val="000000"/>
                </a:solidFill>
                <a:latin typeface="M PLUS 1p"/>
                <a:ea typeface="M PLUS 1p"/>
                <a:cs typeface="M PLUS 1p"/>
                <a:sym typeface="M PLUS 1p"/>
              </a:rPr>
              <a:t>」をタップします。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インストールした</a:t>
            </a:r>
            <a:r>
              <a:rPr b="1" i="0" lang="ja" sz="1200" u="none" cap="none" strike="noStrike">
                <a:solidFill>
                  <a:srgbClr val="FF0000"/>
                </a:solidFill>
                <a:latin typeface="M PLUS 1p"/>
                <a:ea typeface="M PLUS 1p"/>
                <a:cs typeface="M PLUS 1p"/>
                <a:sym typeface="M PLUS 1p"/>
              </a:rPr>
              <a:t>アプリのアイコン</a:t>
            </a:r>
            <a:r>
              <a:rPr b="0" i="0" lang="ja" sz="1200" u="none" cap="none" strike="noStrike">
                <a:solidFill>
                  <a:srgbClr val="000000"/>
                </a:solidFill>
                <a:latin typeface="M PLUS 1p"/>
                <a:ea typeface="M PLUS 1p"/>
                <a:cs typeface="M PLUS 1p"/>
                <a:sym typeface="M PLUS 1p"/>
              </a:rPr>
              <a:t>をタップします。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アカウント情報（メールアドレス、パスワード）を入力します。</a:t>
            </a:r>
            <a:endParaRPr b="0" i="0" sz="1200" u="none" cap="none" strike="noStrike">
              <a:solidFill>
                <a:srgbClr val="000000"/>
              </a:solidFill>
              <a:latin typeface="M PLUS 1p"/>
              <a:ea typeface="M PLUS 1p"/>
              <a:cs typeface="M PLUS 1p"/>
              <a:sym typeface="M PLUS 1p"/>
            </a:endParaRPr>
          </a:p>
          <a:p>
            <a:pPr indent="-184199" lvl="0" marL="251999" marR="0" rtl="0" algn="just">
              <a:lnSpc>
                <a:spcPct val="135000"/>
              </a:lnSpc>
              <a:spcBef>
                <a:spcPts val="0"/>
              </a:spcBef>
              <a:spcAft>
                <a:spcPts val="0"/>
              </a:spcAft>
              <a:buClr>
                <a:srgbClr val="000000"/>
              </a:buClr>
              <a:buSzPts val="1200"/>
              <a:buFont typeface="M PLUS 1p"/>
              <a:buAutoNum type="arabicPeriod"/>
            </a:pPr>
            <a:r>
              <a:rPr b="0" i="0" lang="ja" sz="1200" u="none" cap="none" strike="noStrike">
                <a:solidFill>
                  <a:srgbClr val="000000"/>
                </a:solidFill>
                <a:latin typeface="M PLUS 1p"/>
                <a:ea typeface="M PLUS 1p"/>
                <a:cs typeface="M PLUS 1p"/>
                <a:sym typeface="M PLUS 1p"/>
              </a:rPr>
              <a:t>「</a:t>
            </a:r>
            <a:r>
              <a:rPr b="1" i="0" lang="ja" sz="1200" u="none" cap="none" strike="noStrike">
                <a:solidFill>
                  <a:srgbClr val="FF0000"/>
                </a:solidFill>
                <a:latin typeface="M PLUS 1p"/>
                <a:ea typeface="M PLUS 1p"/>
                <a:cs typeface="M PLUS 1p"/>
                <a:sym typeface="M PLUS 1p"/>
              </a:rPr>
              <a:t>ログイン</a:t>
            </a:r>
            <a:r>
              <a:rPr b="0" i="0" lang="ja" sz="1200" u="none" cap="none" strike="noStrike">
                <a:solidFill>
                  <a:srgbClr val="000000"/>
                </a:solidFill>
                <a:latin typeface="M PLUS 1p"/>
                <a:ea typeface="M PLUS 1p"/>
                <a:cs typeface="M PLUS 1p"/>
                <a:sym typeface="M PLUS 1p"/>
              </a:rPr>
              <a:t>」をタップします。</a:t>
            </a:r>
            <a:endParaRPr b="0" i="0" sz="1200" u="none" cap="none" strike="noStrike">
              <a:solidFill>
                <a:srgbClr val="000000"/>
              </a:solidFill>
              <a:latin typeface="M PLUS 1p"/>
              <a:ea typeface="M PLUS 1p"/>
              <a:cs typeface="M PLUS 1p"/>
              <a:sym typeface="M PLUS 1p"/>
            </a:endParaRPr>
          </a:p>
        </p:txBody>
      </p:sp>
      <p:pic>
        <p:nvPicPr>
          <p:cNvPr id="498" name="Google Shape;498;p11">
            <a:hlinkClick r:id="rId3"/>
          </p:cNvPr>
          <p:cNvPicPr preferRelativeResize="0"/>
          <p:nvPr/>
        </p:nvPicPr>
        <p:blipFill rotWithShape="1">
          <a:blip r:embed="rId4">
            <a:alphaModFix/>
          </a:blip>
          <a:srcRect b="0" l="0" r="0" t="0"/>
          <a:stretch/>
        </p:blipFill>
        <p:spPr>
          <a:xfrm>
            <a:off x="1725563" y="5055950"/>
            <a:ext cx="1351525" cy="401450"/>
          </a:xfrm>
          <a:prstGeom prst="rect">
            <a:avLst/>
          </a:prstGeom>
          <a:noFill/>
          <a:ln>
            <a:noFill/>
          </a:ln>
        </p:spPr>
      </p:pic>
      <p:pic>
        <p:nvPicPr>
          <p:cNvPr id="499" name="Google Shape;499;p11">
            <a:hlinkClick r:id="rId5"/>
          </p:cNvPr>
          <p:cNvPicPr preferRelativeResize="0"/>
          <p:nvPr/>
        </p:nvPicPr>
        <p:blipFill rotWithShape="1">
          <a:blip r:embed="rId6">
            <a:alphaModFix/>
          </a:blip>
          <a:srcRect b="0" l="0" r="0" t="0"/>
          <a:stretch/>
        </p:blipFill>
        <p:spPr>
          <a:xfrm>
            <a:off x="6015538" y="5023375"/>
            <a:ext cx="1272275" cy="466600"/>
          </a:xfrm>
          <a:prstGeom prst="rect">
            <a:avLst/>
          </a:prstGeom>
          <a:noFill/>
          <a:ln>
            <a:noFill/>
          </a:ln>
        </p:spPr>
      </p:pic>
      <p:sp>
        <p:nvSpPr>
          <p:cNvPr id="500" name="Google Shape;500;p11"/>
          <p:cNvSpPr/>
          <p:nvPr/>
        </p:nvSpPr>
        <p:spPr>
          <a:xfrm>
            <a:off x="2262725" y="1490650"/>
            <a:ext cx="6224700" cy="951600"/>
          </a:xfrm>
          <a:prstGeom prst="roundRect">
            <a:avLst>
              <a:gd fmla="val 11764"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1"/>
          <p:cNvSpPr txBox="1"/>
          <p:nvPr/>
        </p:nvSpPr>
        <p:spPr>
          <a:xfrm>
            <a:off x="2676050" y="1513772"/>
            <a:ext cx="5599200" cy="875400"/>
          </a:xfrm>
          <a:prstGeom prst="rect">
            <a:avLst/>
          </a:prstGeom>
          <a:noFill/>
          <a:ln>
            <a:noFill/>
          </a:ln>
        </p:spPr>
        <p:txBody>
          <a:bodyPr anchorCtr="0" anchor="ctr" bIns="0" lIns="91425" spcFirstLastPara="1" rIns="91425" wrap="square" tIns="0">
            <a:noAutofit/>
          </a:bodyPr>
          <a:lstStyle/>
          <a:p>
            <a:pPr indent="0" lvl="0" marL="0" marR="0" rtl="0" algn="l">
              <a:lnSpc>
                <a:spcPct val="125000"/>
              </a:lnSpc>
              <a:spcBef>
                <a:spcPts val="0"/>
              </a:spcBef>
              <a:spcAft>
                <a:spcPts val="0"/>
              </a:spcAft>
              <a:buClr>
                <a:srgbClr val="000000"/>
              </a:buClr>
              <a:buSzPts val="1100"/>
              <a:buFont typeface="Arial"/>
              <a:buNone/>
            </a:pPr>
            <a:r>
              <a:rPr b="0" i="0" lang="ja" sz="1800" u="none" cap="none" strike="noStrike">
                <a:solidFill>
                  <a:srgbClr val="002339"/>
                </a:solidFill>
                <a:latin typeface="M PLUS 1p Medium"/>
                <a:ea typeface="M PLUS 1p Medium"/>
                <a:cs typeface="M PLUS 1p Medium"/>
                <a:sym typeface="M PLUS 1p Medium"/>
              </a:rPr>
              <a:t>スマートフォンアプリはどうやって</a:t>
            </a:r>
            <a:endParaRPr b="0" i="0" sz="1800" u="none" cap="none" strike="noStrike">
              <a:solidFill>
                <a:srgbClr val="002339"/>
              </a:solidFill>
              <a:latin typeface="M PLUS 1p Medium"/>
              <a:ea typeface="M PLUS 1p Medium"/>
              <a:cs typeface="M PLUS 1p Medium"/>
              <a:sym typeface="M PLUS 1p Medium"/>
            </a:endParaRPr>
          </a:p>
          <a:p>
            <a:pPr indent="0" lvl="0" marL="0" marR="0" rtl="0" algn="l">
              <a:lnSpc>
                <a:spcPct val="125000"/>
              </a:lnSpc>
              <a:spcBef>
                <a:spcPts val="0"/>
              </a:spcBef>
              <a:spcAft>
                <a:spcPts val="0"/>
              </a:spcAft>
              <a:buClr>
                <a:srgbClr val="000000"/>
              </a:buClr>
              <a:buSzPts val="1100"/>
              <a:buFont typeface="Arial"/>
              <a:buNone/>
            </a:pPr>
            <a:r>
              <a:rPr b="0" i="0" lang="ja" sz="1800" u="none" cap="none" strike="noStrike">
                <a:solidFill>
                  <a:srgbClr val="002339"/>
                </a:solidFill>
                <a:latin typeface="M PLUS 1p Medium"/>
                <a:ea typeface="M PLUS 1p Medium"/>
                <a:cs typeface="M PLUS 1p Medium"/>
                <a:sym typeface="M PLUS 1p Medium"/>
              </a:rPr>
              <a:t>ダウンロードできますか？</a:t>
            </a:r>
            <a:endParaRPr b="0" i="0" sz="1800" u="none" cap="none" strike="noStrike">
              <a:solidFill>
                <a:srgbClr val="002339"/>
              </a:solidFill>
              <a:latin typeface="M PLUS 1p Medium"/>
              <a:ea typeface="M PLUS 1p Medium"/>
              <a:cs typeface="M PLUS 1p Medium"/>
              <a:sym typeface="M PLUS 1p Medium"/>
            </a:endParaRPr>
          </a:p>
        </p:txBody>
      </p:sp>
      <p:sp>
        <p:nvSpPr>
          <p:cNvPr id="502" name="Google Shape;502;p11">
            <a:hlinkClick r:id="rId7"/>
          </p:cNvPr>
          <p:cNvSpPr/>
          <p:nvPr/>
        </p:nvSpPr>
        <p:spPr>
          <a:xfrm>
            <a:off x="2469900" y="5914525"/>
            <a:ext cx="4114800" cy="336900"/>
          </a:xfrm>
          <a:prstGeom prst="rect">
            <a:avLst/>
          </a:prstGeom>
          <a:solidFill>
            <a:srgbClr val="F037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　　</a:t>
            </a:r>
            <a:r>
              <a:rPr b="1" i="0" lang="ja" sz="1400" u="none" cap="none" strike="noStrike">
                <a:solidFill>
                  <a:srgbClr val="FFFFFF"/>
                </a:solidFill>
                <a:latin typeface="Arial"/>
                <a:ea typeface="Arial"/>
                <a:cs typeface="Arial"/>
                <a:sym typeface="Arial"/>
              </a:rPr>
              <a:t>もっと詳しい手順は</a:t>
            </a:r>
            <a:r>
              <a:rPr b="1" i="0" lang="ja" sz="1400" u="sng" cap="none" strike="noStrike">
                <a:solidFill>
                  <a:schemeClr val="lt1"/>
                </a:solidFill>
                <a:latin typeface="Arial"/>
                <a:ea typeface="Arial"/>
                <a:cs typeface="Arial"/>
                <a:sym typeface="Arial"/>
                <a:hlinkClick r:id="rId8"/>
              </a:rPr>
              <a:t>ココ</a:t>
            </a:r>
            <a:r>
              <a:rPr b="1" i="0" lang="ja" sz="1400" u="none" cap="none" strike="noStrike">
                <a:solidFill>
                  <a:srgbClr val="FFFFFF"/>
                </a:solidFill>
                <a:latin typeface="Arial"/>
                <a:ea typeface="Arial"/>
                <a:cs typeface="Arial"/>
                <a:sym typeface="Arial"/>
              </a:rPr>
              <a:t>をクリック！</a:t>
            </a:r>
            <a:endParaRPr b="1" i="0" sz="1400" u="none" cap="none" strike="noStrike">
              <a:solidFill>
                <a:srgbClr val="FFFFFF"/>
              </a:solidFill>
              <a:latin typeface="Arial"/>
              <a:ea typeface="Arial"/>
              <a:cs typeface="Arial"/>
              <a:sym typeface="Arial"/>
            </a:endParaRPr>
          </a:p>
        </p:txBody>
      </p:sp>
      <p:sp>
        <p:nvSpPr>
          <p:cNvPr id="503" name="Google Shape;503;p11"/>
          <p:cNvSpPr/>
          <p:nvPr/>
        </p:nvSpPr>
        <p:spPr>
          <a:xfrm>
            <a:off x="903442" y="1566860"/>
            <a:ext cx="820800" cy="875400"/>
          </a:xfrm>
          <a:custGeom>
            <a:rect b="b" l="l" r="r" t="t"/>
            <a:pathLst>
              <a:path extrusionOk="0" h="120000" w="120000">
                <a:moveTo>
                  <a:pt x="101661" y="79894"/>
                </a:moveTo>
                <a:cubicBezTo>
                  <a:pt x="93566" y="76366"/>
                  <a:pt x="79455" y="71088"/>
                  <a:pt x="76405" y="68200"/>
                </a:cubicBezTo>
                <a:cubicBezTo>
                  <a:pt x="71755" y="63794"/>
                  <a:pt x="77500" y="58622"/>
                  <a:pt x="77500" y="58622"/>
                </a:cubicBezTo>
                <a:lnTo>
                  <a:pt x="77472" y="58633"/>
                </a:lnTo>
                <a:cubicBezTo>
                  <a:pt x="85322" y="52800"/>
                  <a:pt x="90466" y="43166"/>
                  <a:pt x="90466" y="32244"/>
                </a:cubicBezTo>
                <a:cubicBezTo>
                  <a:pt x="90466" y="14438"/>
                  <a:pt x="76827" y="0"/>
                  <a:pt x="60000" y="0"/>
                </a:cubicBezTo>
                <a:cubicBezTo>
                  <a:pt x="43172" y="0"/>
                  <a:pt x="29533" y="14438"/>
                  <a:pt x="29533" y="32244"/>
                </a:cubicBezTo>
                <a:cubicBezTo>
                  <a:pt x="29533" y="43166"/>
                  <a:pt x="34677" y="52800"/>
                  <a:pt x="42522" y="58633"/>
                </a:cubicBezTo>
                <a:lnTo>
                  <a:pt x="42500" y="58622"/>
                </a:lnTo>
                <a:cubicBezTo>
                  <a:pt x="42500" y="58622"/>
                  <a:pt x="48244" y="63794"/>
                  <a:pt x="43594" y="68200"/>
                </a:cubicBezTo>
                <a:cubicBezTo>
                  <a:pt x="40544" y="71088"/>
                  <a:pt x="26433" y="76366"/>
                  <a:pt x="18338" y="79894"/>
                </a:cubicBezTo>
                <a:cubicBezTo>
                  <a:pt x="10255" y="83416"/>
                  <a:pt x="0" y="89905"/>
                  <a:pt x="0" y="100116"/>
                </a:cubicBezTo>
                <a:cubicBezTo>
                  <a:pt x="0" y="110322"/>
                  <a:pt x="16250" y="120000"/>
                  <a:pt x="59444" y="120000"/>
                </a:cubicBezTo>
                <a:cubicBezTo>
                  <a:pt x="59488" y="120000"/>
                  <a:pt x="59533" y="120000"/>
                  <a:pt x="59577" y="120000"/>
                </a:cubicBezTo>
                <a:cubicBezTo>
                  <a:pt x="59644" y="120000"/>
                  <a:pt x="59711" y="120000"/>
                  <a:pt x="59777" y="120000"/>
                </a:cubicBezTo>
                <a:cubicBezTo>
                  <a:pt x="60466" y="120000"/>
                  <a:pt x="61161" y="119988"/>
                  <a:pt x="61855" y="119983"/>
                </a:cubicBezTo>
                <a:cubicBezTo>
                  <a:pt x="103272" y="119627"/>
                  <a:pt x="120000" y="110127"/>
                  <a:pt x="120000" y="100116"/>
                </a:cubicBezTo>
                <a:cubicBezTo>
                  <a:pt x="120000" y="89905"/>
                  <a:pt x="109744" y="83416"/>
                  <a:pt x="101661" y="79894"/>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04" name="Google Shape;504;p11"/>
          <p:cNvSpPr/>
          <p:nvPr/>
        </p:nvSpPr>
        <p:spPr>
          <a:xfrm rot="-5400000">
            <a:off x="1997425" y="1797975"/>
            <a:ext cx="285300" cy="3369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5" name="Google Shape;505;p11"/>
          <p:cNvGrpSpPr/>
          <p:nvPr/>
        </p:nvGrpSpPr>
        <p:grpSpPr>
          <a:xfrm rot="5400000">
            <a:off x="2729996" y="5894354"/>
            <a:ext cx="269366" cy="377235"/>
            <a:chOff x="1937250" y="238125"/>
            <a:chExt cx="3741200" cy="5239375"/>
          </a:xfrm>
        </p:grpSpPr>
        <p:sp>
          <p:nvSpPr>
            <p:cNvPr id="506" name="Google Shape;506;p11"/>
            <p:cNvSpPr/>
            <p:nvPr/>
          </p:nvSpPr>
          <p:spPr>
            <a:xfrm>
              <a:off x="2301350" y="238125"/>
              <a:ext cx="2159525" cy="1391975"/>
            </a:xfrm>
            <a:custGeom>
              <a:rect b="b" l="l" r="r" t="t"/>
              <a:pathLst>
                <a:path extrusionOk="0" h="55679" w="86381">
                  <a:moveTo>
                    <a:pt x="41950" y="0"/>
                  </a:moveTo>
                  <a:lnTo>
                    <a:pt x="39470" y="147"/>
                  </a:lnTo>
                  <a:lnTo>
                    <a:pt x="37063" y="418"/>
                  </a:lnTo>
                  <a:lnTo>
                    <a:pt x="34680" y="835"/>
                  </a:lnTo>
                  <a:lnTo>
                    <a:pt x="32347" y="1375"/>
                  </a:lnTo>
                  <a:lnTo>
                    <a:pt x="30087" y="2014"/>
                  </a:lnTo>
                  <a:lnTo>
                    <a:pt x="27852" y="2800"/>
                  </a:lnTo>
                  <a:lnTo>
                    <a:pt x="25691" y="3684"/>
                  </a:lnTo>
                  <a:lnTo>
                    <a:pt x="23604" y="4691"/>
                  </a:lnTo>
                  <a:lnTo>
                    <a:pt x="21565" y="5796"/>
                  </a:lnTo>
                  <a:lnTo>
                    <a:pt x="19600" y="7000"/>
                  </a:lnTo>
                  <a:lnTo>
                    <a:pt x="17709" y="8326"/>
                  </a:lnTo>
                  <a:lnTo>
                    <a:pt x="15892" y="9726"/>
                  </a:lnTo>
                  <a:lnTo>
                    <a:pt x="14172" y="11224"/>
                  </a:lnTo>
                  <a:lnTo>
                    <a:pt x="12502" y="12821"/>
                  </a:lnTo>
                  <a:lnTo>
                    <a:pt x="10955" y="14491"/>
                  </a:lnTo>
                  <a:lnTo>
                    <a:pt x="9457" y="16234"/>
                  </a:lnTo>
                  <a:lnTo>
                    <a:pt x="8081" y="18052"/>
                  </a:lnTo>
                  <a:lnTo>
                    <a:pt x="6804" y="19968"/>
                  </a:lnTo>
                  <a:lnTo>
                    <a:pt x="5601" y="21933"/>
                  </a:lnTo>
                  <a:lnTo>
                    <a:pt x="4520" y="23946"/>
                  </a:lnTo>
                  <a:lnTo>
                    <a:pt x="3562" y="26034"/>
                  </a:lnTo>
                  <a:lnTo>
                    <a:pt x="2678" y="28195"/>
                  </a:lnTo>
                  <a:lnTo>
                    <a:pt x="1941" y="30381"/>
                  </a:lnTo>
                  <a:lnTo>
                    <a:pt x="1303" y="32616"/>
                  </a:lnTo>
                  <a:lnTo>
                    <a:pt x="787" y="34900"/>
                  </a:lnTo>
                  <a:lnTo>
                    <a:pt x="394" y="37234"/>
                  </a:lnTo>
                  <a:lnTo>
                    <a:pt x="124" y="39591"/>
                  </a:lnTo>
                  <a:lnTo>
                    <a:pt x="1" y="41998"/>
                  </a:lnTo>
                  <a:lnTo>
                    <a:pt x="1" y="44430"/>
                  </a:lnTo>
                  <a:lnTo>
                    <a:pt x="148" y="46861"/>
                  </a:lnTo>
                  <a:lnTo>
                    <a:pt x="443" y="49342"/>
                  </a:lnTo>
                  <a:lnTo>
                    <a:pt x="639" y="50570"/>
                  </a:lnTo>
                  <a:lnTo>
                    <a:pt x="762" y="51184"/>
                  </a:lnTo>
                  <a:lnTo>
                    <a:pt x="1204" y="52338"/>
                  </a:lnTo>
                  <a:lnTo>
                    <a:pt x="1868" y="53345"/>
                  </a:lnTo>
                  <a:lnTo>
                    <a:pt x="2678" y="54205"/>
                  </a:lnTo>
                  <a:lnTo>
                    <a:pt x="3636" y="54868"/>
                  </a:lnTo>
                  <a:lnTo>
                    <a:pt x="4717" y="55359"/>
                  </a:lnTo>
                  <a:lnTo>
                    <a:pt x="5895" y="55629"/>
                  </a:lnTo>
                  <a:lnTo>
                    <a:pt x="7099" y="55679"/>
                  </a:lnTo>
                  <a:lnTo>
                    <a:pt x="7737" y="55580"/>
                  </a:lnTo>
                  <a:lnTo>
                    <a:pt x="8351" y="55458"/>
                  </a:lnTo>
                  <a:lnTo>
                    <a:pt x="9481" y="55015"/>
                  </a:lnTo>
                  <a:lnTo>
                    <a:pt x="10488" y="54352"/>
                  </a:lnTo>
                  <a:lnTo>
                    <a:pt x="11348" y="53542"/>
                  </a:lnTo>
                  <a:lnTo>
                    <a:pt x="12036" y="52584"/>
                  </a:lnTo>
                  <a:lnTo>
                    <a:pt x="12502" y="51503"/>
                  </a:lnTo>
                  <a:lnTo>
                    <a:pt x="12797" y="50324"/>
                  </a:lnTo>
                  <a:lnTo>
                    <a:pt x="12821" y="49121"/>
                  </a:lnTo>
                  <a:lnTo>
                    <a:pt x="12748" y="48482"/>
                  </a:lnTo>
                  <a:lnTo>
                    <a:pt x="12478" y="46714"/>
                  </a:lnTo>
                  <a:lnTo>
                    <a:pt x="12257" y="43202"/>
                  </a:lnTo>
                  <a:lnTo>
                    <a:pt x="12453" y="39788"/>
                  </a:lnTo>
                  <a:lnTo>
                    <a:pt x="12993" y="36448"/>
                  </a:lnTo>
                  <a:lnTo>
                    <a:pt x="13902" y="33230"/>
                  </a:lnTo>
                  <a:lnTo>
                    <a:pt x="15155" y="30160"/>
                  </a:lnTo>
                  <a:lnTo>
                    <a:pt x="16702" y="27262"/>
                  </a:lnTo>
                  <a:lnTo>
                    <a:pt x="18544" y="24560"/>
                  </a:lnTo>
                  <a:lnTo>
                    <a:pt x="20656" y="22055"/>
                  </a:lnTo>
                  <a:lnTo>
                    <a:pt x="23014" y="19771"/>
                  </a:lnTo>
                  <a:lnTo>
                    <a:pt x="25617" y="17757"/>
                  </a:lnTo>
                  <a:lnTo>
                    <a:pt x="28417" y="16013"/>
                  </a:lnTo>
                  <a:lnTo>
                    <a:pt x="31438" y="14589"/>
                  </a:lnTo>
                  <a:lnTo>
                    <a:pt x="34607" y="13459"/>
                  </a:lnTo>
                  <a:lnTo>
                    <a:pt x="37947" y="12698"/>
                  </a:lnTo>
                  <a:lnTo>
                    <a:pt x="41410" y="12305"/>
                  </a:lnTo>
                  <a:lnTo>
                    <a:pt x="43203" y="12280"/>
                  </a:lnTo>
                  <a:lnTo>
                    <a:pt x="44971" y="12305"/>
                  </a:lnTo>
                  <a:lnTo>
                    <a:pt x="48434" y="12698"/>
                  </a:lnTo>
                  <a:lnTo>
                    <a:pt x="51750" y="13459"/>
                  </a:lnTo>
                  <a:lnTo>
                    <a:pt x="54918" y="14564"/>
                  </a:lnTo>
                  <a:lnTo>
                    <a:pt x="57915" y="16013"/>
                  </a:lnTo>
                  <a:lnTo>
                    <a:pt x="60739" y="17733"/>
                  </a:lnTo>
                  <a:lnTo>
                    <a:pt x="63342" y="19747"/>
                  </a:lnTo>
                  <a:lnTo>
                    <a:pt x="65700" y="22006"/>
                  </a:lnTo>
                  <a:lnTo>
                    <a:pt x="67812" y="24511"/>
                  </a:lnTo>
                  <a:lnTo>
                    <a:pt x="69654" y="27213"/>
                  </a:lnTo>
                  <a:lnTo>
                    <a:pt x="71202" y="30111"/>
                  </a:lnTo>
                  <a:lnTo>
                    <a:pt x="72454" y="33181"/>
                  </a:lnTo>
                  <a:lnTo>
                    <a:pt x="73363" y="36374"/>
                  </a:lnTo>
                  <a:lnTo>
                    <a:pt x="73928" y="39714"/>
                  </a:lnTo>
                  <a:lnTo>
                    <a:pt x="74124" y="43128"/>
                  </a:lnTo>
                  <a:lnTo>
                    <a:pt x="73928" y="46640"/>
                  </a:lnTo>
                  <a:lnTo>
                    <a:pt x="73658" y="48409"/>
                  </a:lnTo>
                  <a:lnTo>
                    <a:pt x="73584" y="49047"/>
                  </a:lnTo>
                  <a:lnTo>
                    <a:pt x="73609" y="50251"/>
                  </a:lnTo>
                  <a:lnTo>
                    <a:pt x="73879" y="51430"/>
                  </a:lnTo>
                  <a:lnTo>
                    <a:pt x="74370" y="52510"/>
                  </a:lnTo>
                  <a:lnTo>
                    <a:pt x="75058" y="53468"/>
                  </a:lnTo>
                  <a:lnTo>
                    <a:pt x="75917" y="54279"/>
                  </a:lnTo>
                  <a:lnTo>
                    <a:pt x="76924" y="54917"/>
                  </a:lnTo>
                  <a:lnTo>
                    <a:pt x="78054" y="55359"/>
                  </a:lnTo>
                  <a:lnTo>
                    <a:pt x="78693" y="55507"/>
                  </a:lnTo>
                  <a:lnTo>
                    <a:pt x="79307" y="55580"/>
                  </a:lnTo>
                  <a:lnTo>
                    <a:pt x="80535" y="55531"/>
                  </a:lnTo>
                  <a:lnTo>
                    <a:pt x="81689" y="55261"/>
                  </a:lnTo>
                  <a:lnTo>
                    <a:pt x="82770" y="54770"/>
                  </a:lnTo>
                  <a:lnTo>
                    <a:pt x="83728" y="54107"/>
                  </a:lnTo>
                  <a:lnTo>
                    <a:pt x="84538" y="53247"/>
                  </a:lnTo>
                  <a:lnTo>
                    <a:pt x="85201" y="52240"/>
                  </a:lnTo>
                  <a:lnTo>
                    <a:pt x="85643" y="51086"/>
                  </a:lnTo>
                  <a:lnTo>
                    <a:pt x="85766" y="50472"/>
                  </a:lnTo>
                  <a:lnTo>
                    <a:pt x="85963" y="49244"/>
                  </a:lnTo>
                  <a:lnTo>
                    <a:pt x="86233" y="46788"/>
                  </a:lnTo>
                  <a:lnTo>
                    <a:pt x="86380" y="44332"/>
                  </a:lnTo>
                  <a:lnTo>
                    <a:pt x="86380" y="41925"/>
                  </a:lnTo>
                  <a:lnTo>
                    <a:pt x="86233" y="39542"/>
                  </a:lnTo>
                  <a:lnTo>
                    <a:pt x="85963" y="37185"/>
                  </a:lnTo>
                  <a:lnTo>
                    <a:pt x="85594" y="34851"/>
                  </a:lnTo>
                  <a:lnTo>
                    <a:pt x="85078" y="32567"/>
                  </a:lnTo>
                  <a:lnTo>
                    <a:pt x="84440" y="30332"/>
                  </a:lnTo>
                  <a:lnTo>
                    <a:pt x="83678" y="28146"/>
                  </a:lnTo>
                  <a:lnTo>
                    <a:pt x="82819" y="26010"/>
                  </a:lnTo>
                  <a:lnTo>
                    <a:pt x="81836" y="23922"/>
                  </a:lnTo>
                  <a:lnTo>
                    <a:pt x="80756" y="21908"/>
                  </a:lnTo>
                  <a:lnTo>
                    <a:pt x="79577" y="19943"/>
                  </a:lnTo>
                  <a:lnTo>
                    <a:pt x="78275" y="18052"/>
                  </a:lnTo>
                  <a:lnTo>
                    <a:pt x="76900" y="16234"/>
                  </a:lnTo>
                  <a:lnTo>
                    <a:pt x="75426" y="14466"/>
                  </a:lnTo>
                  <a:lnTo>
                    <a:pt x="73854" y="12796"/>
                  </a:lnTo>
                  <a:lnTo>
                    <a:pt x="72209" y="11224"/>
                  </a:lnTo>
                  <a:lnTo>
                    <a:pt x="70465" y="9726"/>
                  </a:lnTo>
                  <a:lnTo>
                    <a:pt x="68672" y="8326"/>
                  </a:lnTo>
                  <a:lnTo>
                    <a:pt x="66781" y="7000"/>
                  </a:lnTo>
                  <a:lnTo>
                    <a:pt x="64816" y="5796"/>
                  </a:lnTo>
                  <a:lnTo>
                    <a:pt x="62777" y="4691"/>
                  </a:lnTo>
                  <a:lnTo>
                    <a:pt x="60690" y="3684"/>
                  </a:lnTo>
                  <a:lnTo>
                    <a:pt x="58529" y="2800"/>
                  </a:lnTo>
                  <a:lnTo>
                    <a:pt x="56294" y="2014"/>
                  </a:lnTo>
                  <a:lnTo>
                    <a:pt x="54034" y="1375"/>
                  </a:lnTo>
                  <a:lnTo>
                    <a:pt x="51701" y="835"/>
                  </a:lnTo>
                  <a:lnTo>
                    <a:pt x="49318" y="418"/>
                  </a:lnTo>
                  <a:lnTo>
                    <a:pt x="46911" y="147"/>
                  </a:lnTo>
                  <a:lnTo>
                    <a:pt x="444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1"/>
            <p:cNvSpPr/>
            <p:nvPr/>
          </p:nvSpPr>
          <p:spPr>
            <a:xfrm>
              <a:off x="1937250" y="861950"/>
              <a:ext cx="3741200" cy="4615550"/>
            </a:xfrm>
            <a:custGeom>
              <a:rect b="b" l="l" r="r" t="t"/>
              <a:pathLst>
                <a:path extrusionOk="0" h="184622" w="149648">
                  <a:moveTo>
                    <a:pt x="57791" y="12305"/>
                  </a:moveTo>
                  <a:lnTo>
                    <a:pt x="58405" y="12330"/>
                  </a:lnTo>
                  <a:lnTo>
                    <a:pt x="59584" y="12625"/>
                  </a:lnTo>
                  <a:lnTo>
                    <a:pt x="60665" y="13116"/>
                  </a:lnTo>
                  <a:lnTo>
                    <a:pt x="61623" y="13828"/>
                  </a:lnTo>
                  <a:lnTo>
                    <a:pt x="62433" y="14688"/>
                  </a:lnTo>
                  <a:lnTo>
                    <a:pt x="63096" y="15695"/>
                  </a:lnTo>
                  <a:lnTo>
                    <a:pt x="63539" y="16824"/>
                  </a:lnTo>
                  <a:lnTo>
                    <a:pt x="63784" y="18052"/>
                  </a:lnTo>
                  <a:lnTo>
                    <a:pt x="63809" y="18691"/>
                  </a:lnTo>
                  <a:lnTo>
                    <a:pt x="63784" y="57079"/>
                  </a:lnTo>
                  <a:lnTo>
                    <a:pt x="63710" y="73142"/>
                  </a:lnTo>
                  <a:lnTo>
                    <a:pt x="63686" y="92127"/>
                  </a:lnTo>
                  <a:lnTo>
                    <a:pt x="63710" y="92741"/>
                  </a:lnTo>
                  <a:lnTo>
                    <a:pt x="63956" y="93944"/>
                  </a:lnTo>
                  <a:lnTo>
                    <a:pt x="64423" y="95050"/>
                  </a:lnTo>
                  <a:lnTo>
                    <a:pt x="65086" y="96056"/>
                  </a:lnTo>
                  <a:lnTo>
                    <a:pt x="65945" y="96892"/>
                  </a:lnTo>
                  <a:lnTo>
                    <a:pt x="66928" y="97530"/>
                  </a:lnTo>
                  <a:lnTo>
                    <a:pt x="68033" y="97997"/>
                  </a:lnTo>
                  <a:lnTo>
                    <a:pt x="69261" y="98242"/>
                  </a:lnTo>
                  <a:lnTo>
                    <a:pt x="69900" y="98267"/>
                  </a:lnTo>
                  <a:lnTo>
                    <a:pt x="70514" y="98242"/>
                  </a:lnTo>
                  <a:lnTo>
                    <a:pt x="71742" y="97997"/>
                  </a:lnTo>
                  <a:lnTo>
                    <a:pt x="72847" y="97530"/>
                  </a:lnTo>
                  <a:lnTo>
                    <a:pt x="73829" y="96892"/>
                  </a:lnTo>
                  <a:lnTo>
                    <a:pt x="74689" y="96056"/>
                  </a:lnTo>
                  <a:lnTo>
                    <a:pt x="75352" y="95074"/>
                  </a:lnTo>
                  <a:lnTo>
                    <a:pt x="75819" y="93944"/>
                  </a:lnTo>
                  <a:lnTo>
                    <a:pt x="76064" y="92741"/>
                  </a:lnTo>
                  <a:lnTo>
                    <a:pt x="76089" y="92127"/>
                  </a:lnTo>
                  <a:lnTo>
                    <a:pt x="76089" y="72528"/>
                  </a:lnTo>
                  <a:lnTo>
                    <a:pt x="76212" y="72012"/>
                  </a:lnTo>
                  <a:lnTo>
                    <a:pt x="76580" y="71029"/>
                  </a:lnTo>
                  <a:lnTo>
                    <a:pt x="77120" y="70121"/>
                  </a:lnTo>
                  <a:lnTo>
                    <a:pt x="77784" y="69335"/>
                  </a:lnTo>
                  <a:lnTo>
                    <a:pt x="78594" y="68672"/>
                  </a:lnTo>
                  <a:lnTo>
                    <a:pt x="79503" y="68131"/>
                  </a:lnTo>
                  <a:lnTo>
                    <a:pt x="80485" y="67763"/>
                  </a:lnTo>
                  <a:lnTo>
                    <a:pt x="81566" y="67566"/>
                  </a:lnTo>
                  <a:lnTo>
                    <a:pt x="82106" y="67566"/>
                  </a:lnTo>
                  <a:lnTo>
                    <a:pt x="82745" y="67591"/>
                  </a:lnTo>
                  <a:lnTo>
                    <a:pt x="83948" y="67836"/>
                  </a:lnTo>
                  <a:lnTo>
                    <a:pt x="85029" y="68303"/>
                  </a:lnTo>
                  <a:lnTo>
                    <a:pt x="86011" y="68966"/>
                  </a:lnTo>
                  <a:lnTo>
                    <a:pt x="86846" y="69777"/>
                  </a:lnTo>
                  <a:lnTo>
                    <a:pt x="87510" y="70759"/>
                  </a:lnTo>
                  <a:lnTo>
                    <a:pt x="87976" y="71864"/>
                  </a:lnTo>
                  <a:lnTo>
                    <a:pt x="88222" y="73068"/>
                  </a:lnTo>
                  <a:lnTo>
                    <a:pt x="88246" y="73706"/>
                  </a:lnTo>
                  <a:lnTo>
                    <a:pt x="88246" y="92127"/>
                  </a:lnTo>
                  <a:lnTo>
                    <a:pt x="88271" y="92741"/>
                  </a:lnTo>
                  <a:lnTo>
                    <a:pt x="88517" y="93944"/>
                  </a:lnTo>
                  <a:lnTo>
                    <a:pt x="88983" y="95050"/>
                  </a:lnTo>
                  <a:lnTo>
                    <a:pt x="89646" y="96032"/>
                  </a:lnTo>
                  <a:lnTo>
                    <a:pt x="90481" y="96867"/>
                  </a:lnTo>
                  <a:lnTo>
                    <a:pt x="91464" y="97530"/>
                  </a:lnTo>
                  <a:lnTo>
                    <a:pt x="92569" y="97997"/>
                  </a:lnTo>
                  <a:lnTo>
                    <a:pt x="93748" y="98242"/>
                  </a:lnTo>
                  <a:lnTo>
                    <a:pt x="94386" y="98267"/>
                  </a:lnTo>
                  <a:lnTo>
                    <a:pt x="95025" y="98242"/>
                  </a:lnTo>
                  <a:lnTo>
                    <a:pt x="96229" y="97997"/>
                  </a:lnTo>
                  <a:lnTo>
                    <a:pt x="97334" y="97530"/>
                  </a:lnTo>
                  <a:lnTo>
                    <a:pt x="98292" y="96867"/>
                  </a:lnTo>
                  <a:lnTo>
                    <a:pt x="99127" y="96032"/>
                  </a:lnTo>
                  <a:lnTo>
                    <a:pt x="99790" y="95050"/>
                  </a:lnTo>
                  <a:lnTo>
                    <a:pt x="100256" y="93944"/>
                  </a:lnTo>
                  <a:lnTo>
                    <a:pt x="100502" y="92741"/>
                  </a:lnTo>
                  <a:lnTo>
                    <a:pt x="100527" y="92127"/>
                  </a:lnTo>
                  <a:lnTo>
                    <a:pt x="100527" y="81885"/>
                  </a:lnTo>
                  <a:lnTo>
                    <a:pt x="100551" y="81247"/>
                  </a:lnTo>
                  <a:lnTo>
                    <a:pt x="100797" y="80068"/>
                  </a:lnTo>
                  <a:lnTo>
                    <a:pt x="101263" y="78962"/>
                  </a:lnTo>
                  <a:lnTo>
                    <a:pt x="101927" y="77980"/>
                  </a:lnTo>
                  <a:lnTo>
                    <a:pt x="102762" y="77145"/>
                  </a:lnTo>
                  <a:lnTo>
                    <a:pt x="103744" y="76482"/>
                  </a:lnTo>
                  <a:lnTo>
                    <a:pt x="104849" y="76015"/>
                  </a:lnTo>
                  <a:lnTo>
                    <a:pt x="106053" y="75770"/>
                  </a:lnTo>
                  <a:lnTo>
                    <a:pt x="106667" y="75745"/>
                  </a:lnTo>
                  <a:lnTo>
                    <a:pt x="107305" y="75770"/>
                  </a:lnTo>
                  <a:lnTo>
                    <a:pt x="108509" y="76015"/>
                  </a:lnTo>
                  <a:lnTo>
                    <a:pt x="109589" y="76482"/>
                  </a:lnTo>
                  <a:lnTo>
                    <a:pt x="110572" y="77145"/>
                  </a:lnTo>
                  <a:lnTo>
                    <a:pt x="111407" y="77980"/>
                  </a:lnTo>
                  <a:lnTo>
                    <a:pt x="112070" y="78962"/>
                  </a:lnTo>
                  <a:lnTo>
                    <a:pt x="112537" y="80068"/>
                  </a:lnTo>
                  <a:lnTo>
                    <a:pt x="112782" y="81247"/>
                  </a:lnTo>
                  <a:lnTo>
                    <a:pt x="112807" y="81885"/>
                  </a:lnTo>
                  <a:lnTo>
                    <a:pt x="112807" y="92127"/>
                  </a:lnTo>
                  <a:lnTo>
                    <a:pt x="112831" y="92741"/>
                  </a:lnTo>
                  <a:lnTo>
                    <a:pt x="113077" y="93944"/>
                  </a:lnTo>
                  <a:lnTo>
                    <a:pt x="113544" y="95050"/>
                  </a:lnTo>
                  <a:lnTo>
                    <a:pt x="114207" y="96032"/>
                  </a:lnTo>
                  <a:lnTo>
                    <a:pt x="115042" y="96867"/>
                  </a:lnTo>
                  <a:lnTo>
                    <a:pt x="116024" y="97530"/>
                  </a:lnTo>
                  <a:lnTo>
                    <a:pt x="117129" y="97997"/>
                  </a:lnTo>
                  <a:lnTo>
                    <a:pt x="118308" y="98242"/>
                  </a:lnTo>
                  <a:lnTo>
                    <a:pt x="118947" y="98267"/>
                  </a:lnTo>
                  <a:lnTo>
                    <a:pt x="119586" y="98242"/>
                  </a:lnTo>
                  <a:lnTo>
                    <a:pt x="120789" y="97997"/>
                  </a:lnTo>
                  <a:lnTo>
                    <a:pt x="121894" y="97530"/>
                  </a:lnTo>
                  <a:lnTo>
                    <a:pt x="122852" y="96867"/>
                  </a:lnTo>
                  <a:lnTo>
                    <a:pt x="123687" y="96032"/>
                  </a:lnTo>
                  <a:lnTo>
                    <a:pt x="124350" y="95050"/>
                  </a:lnTo>
                  <a:lnTo>
                    <a:pt x="124817" y="93944"/>
                  </a:lnTo>
                  <a:lnTo>
                    <a:pt x="125063" y="92741"/>
                  </a:lnTo>
                  <a:lnTo>
                    <a:pt x="125087" y="92127"/>
                  </a:lnTo>
                  <a:lnTo>
                    <a:pt x="125087" y="90064"/>
                  </a:lnTo>
                  <a:lnTo>
                    <a:pt x="125112" y="89450"/>
                  </a:lnTo>
                  <a:lnTo>
                    <a:pt x="125357" y="88246"/>
                  </a:lnTo>
                  <a:lnTo>
                    <a:pt x="125824" y="87141"/>
                  </a:lnTo>
                  <a:lnTo>
                    <a:pt x="126487" y="86159"/>
                  </a:lnTo>
                  <a:lnTo>
                    <a:pt x="127322" y="85324"/>
                  </a:lnTo>
                  <a:lnTo>
                    <a:pt x="128304" y="84660"/>
                  </a:lnTo>
                  <a:lnTo>
                    <a:pt x="129410" y="84194"/>
                  </a:lnTo>
                  <a:lnTo>
                    <a:pt x="130613" y="83948"/>
                  </a:lnTo>
                  <a:lnTo>
                    <a:pt x="131227" y="83924"/>
                  </a:lnTo>
                  <a:lnTo>
                    <a:pt x="131866" y="83948"/>
                  </a:lnTo>
                  <a:lnTo>
                    <a:pt x="133069" y="84194"/>
                  </a:lnTo>
                  <a:lnTo>
                    <a:pt x="134150" y="84660"/>
                  </a:lnTo>
                  <a:lnTo>
                    <a:pt x="135132" y="85324"/>
                  </a:lnTo>
                  <a:lnTo>
                    <a:pt x="135967" y="86159"/>
                  </a:lnTo>
                  <a:lnTo>
                    <a:pt x="136630" y="87141"/>
                  </a:lnTo>
                  <a:lnTo>
                    <a:pt x="137097" y="88246"/>
                  </a:lnTo>
                  <a:lnTo>
                    <a:pt x="137343" y="89450"/>
                  </a:lnTo>
                  <a:lnTo>
                    <a:pt x="137367" y="90064"/>
                  </a:lnTo>
                  <a:lnTo>
                    <a:pt x="137367" y="153921"/>
                  </a:lnTo>
                  <a:lnTo>
                    <a:pt x="137367" y="154879"/>
                  </a:lnTo>
                  <a:lnTo>
                    <a:pt x="137171" y="156721"/>
                  </a:lnTo>
                  <a:lnTo>
                    <a:pt x="136802" y="158538"/>
                  </a:lnTo>
                  <a:lnTo>
                    <a:pt x="136262" y="160258"/>
                  </a:lnTo>
                  <a:lnTo>
                    <a:pt x="135550" y="161903"/>
                  </a:lnTo>
                  <a:lnTo>
                    <a:pt x="134715" y="163475"/>
                  </a:lnTo>
                  <a:lnTo>
                    <a:pt x="133708" y="164949"/>
                  </a:lnTo>
                  <a:lnTo>
                    <a:pt x="132578" y="166324"/>
                  </a:lnTo>
                  <a:lnTo>
                    <a:pt x="131325" y="167552"/>
                  </a:lnTo>
                  <a:lnTo>
                    <a:pt x="129975" y="168682"/>
                  </a:lnTo>
                  <a:lnTo>
                    <a:pt x="128501" y="169689"/>
                  </a:lnTo>
                  <a:lnTo>
                    <a:pt x="126929" y="170548"/>
                  </a:lnTo>
                  <a:lnTo>
                    <a:pt x="125284" y="171236"/>
                  </a:lnTo>
                  <a:lnTo>
                    <a:pt x="123564" y="171776"/>
                  </a:lnTo>
                  <a:lnTo>
                    <a:pt x="121747" y="172145"/>
                  </a:lnTo>
                  <a:lnTo>
                    <a:pt x="119905" y="172341"/>
                  </a:lnTo>
                  <a:lnTo>
                    <a:pt x="68009" y="172341"/>
                  </a:lnTo>
                  <a:lnTo>
                    <a:pt x="66117" y="172145"/>
                  </a:lnTo>
                  <a:lnTo>
                    <a:pt x="64275" y="171752"/>
                  </a:lnTo>
                  <a:lnTo>
                    <a:pt x="62507" y="171187"/>
                  </a:lnTo>
                  <a:lnTo>
                    <a:pt x="60788" y="170450"/>
                  </a:lnTo>
                  <a:lnTo>
                    <a:pt x="59142" y="169517"/>
                  </a:lnTo>
                  <a:lnTo>
                    <a:pt x="57595" y="168436"/>
                  </a:lnTo>
                  <a:lnTo>
                    <a:pt x="56170" y="167208"/>
                  </a:lnTo>
                  <a:lnTo>
                    <a:pt x="55507" y="166520"/>
                  </a:lnTo>
                  <a:lnTo>
                    <a:pt x="34754" y="144392"/>
                  </a:lnTo>
                  <a:lnTo>
                    <a:pt x="14000" y="122263"/>
                  </a:lnTo>
                  <a:lnTo>
                    <a:pt x="13582" y="121771"/>
                  </a:lnTo>
                  <a:lnTo>
                    <a:pt x="12919" y="120715"/>
                  </a:lnTo>
                  <a:lnTo>
                    <a:pt x="12502" y="119585"/>
                  </a:lnTo>
                  <a:lnTo>
                    <a:pt x="12305" y="118407"/>
                  </a:lnTo>
                  <a:lnTo>
                    <a:pt x="12354" y="117203"/>
                  </a:lnTo>
                  <a:lnTo>
                    <a:pt x="12625" y="116024"/>
                  </a:lnTo>
                  <a:lnTo>
                    <a:pt x="13116" y="114919"/>
                  </a:lnTo>
                  <a:lnTo>
                    <a:pt x="13853" y="113912"/>
                  </a:lnTo>
                  <a:lnTo>
                    <a:pt x="14319" y="113445"/>
                  </a:lnTo>
                  <a:lnTo>
                    <a:pt x="14811" y="113052"/>
                  </a:lnTo>
                  <a:lnTo>
                    <a:pt x="15842" y="112463"/>
                  </a:lnTo>
                  <a:lnTo>
                    <a:pt x="16947" y="112070"/>
                  </a:lnTo>
                  <a:lnTo>
                    <a:pt x="18126" y="111923"/>
                  </a:lnTo>
                  <a:lnTo>
                    <a:pt x="19305" y="111996"/>
                  </a:lnTo>
                  <a:lnTo>
                    <a:pt x="20484" y="112291"/>
                  </a:lnTo>
                  <a:lnTo>
                    <a:pt x="21589" y="112782"/>
                  </a:lnTo>
                  <a:lnTo>
                    <a:pt x="22596" y="113519"/>
                  </a:lnTo>
                  <a:lnTo>
                    <a:pt x="23063" y="113961"/>
                  </a:lnTo>
                  <a:lnTo>
                    <a:pt x="40845" y="132578"/>
                  </a:lnTo>
                  <a:lnTo>
                    <a:pt x="41213" y="132946"/>
                  </a:lnTo>
                  <a:lnTo>
                    <a:pt x="41999" y="133536"/>
                  </a:lnTo>
                  <a:lnTo>
                    <a:pt x="42809" y="134002"/>
                  </a:lnTo>
                  <a:lnTo>
                    <a:pt x="43669" y="134297"/>
                  </a:lnTo>
                  <a:lnTo>
                    <a:pt x="44553" y="134469"/>
                  </a:lnTo>
                  <a:lnTo>
                    <a:pt x="45437" y="134494"/>
                  </a:lnTo>
                  <a:lnTo>
                    <a:pt x="46322" y="134395"/>
                  </a:lnTo>
                  <a:lnTo>
                    <a:pt x="47157" y="134199"/>
                  </a:lnTo>
                  <a:lnTo>
                    <a:pt x="47967" y="133880"/>
                  </a:lnTo>
                  <a:lnTo>
                    <a:pt x="48729" y="133438"/>
                  </a:lnTo>
                  <a:lnTo>
                    <a:pt x="49441" y="132897"/>
                  </a:lnTo>
                  <a:lnTo>
                    <a:pt x="50055" y="132259"/>
                  </a:lnTo>
                  <a:lnTo>
                    <a:pt x="50571" y="131546"/>
                  </a:lnTo>
                  <a:lnTo>
                    <a:pt x="50988" y="130711"/>
                  </a:lnTo>
                  <a:lnTo>
                    <a:pt x="51258" y="129827"/>
                  </a:lnTo>
                  <a:lnTo>
                    <a:pt x="51430" y="128869"/>
                  </a:lnTo>
                  <a:lnTo>
                    <a:pt x="51430" y="128354"/>
                  </a:lnTo>
                  <a:lnTo>
                    <a:pt x="51430" y="18445"/>
                  </a:lnTo>
                  <a:lnTo>
                    <a:pt x="51455" y="17807"/>
                  </a:lnTo>
                  <a:lnTo>
                    <a:pt x="51700" y="16579"/>
                  </a:lnTo>
                  <a:lnTo>
                    <a:pt x="52192" y="15449"/>
                  </a:lnTo>
                  <a:lnTo>
                    <a:pt x="52879" y="14467"/>
                  </a:lnTo>
                  <a:lnTo>
                    <a:pt x="53739" y="13632"/>
                  </a:lnTo>
                  <a:lnTo>
                    <a:pt x="54770" y="12968"/>
                  </a:lnTo>
                  <a:lnTo>
                    <a:pt x="55900" y="12526"/>
                  </a:lnTo>
                  <a:lnTo>
                    <a:pt x="57153" y="12305"/>
                  </a:lnTo>
                  <a:close/>
                  <a:moveTo>
                    <a:pt x="57153" y="0"/>
                  </a:moveTo>
                  <a:lnTo>
                    <a:pt x="55262" y="148"/>
                  </a:lnTo>
                  <a:lnTo>
                    <a:pt x="53420" y="492"/>
                  </a:lnTo>
                  <a:lnTo>
                    <a:pt x="51651" y="983"/>
                  </a:lnTo>
                  <a:lnTo>
                    <a:pt x="49957" y="1671"/>
                  </a:lnTo>
                  <a:lnTo>
                    <a:pt x="48336" y="2506"/>
                  </a:lnTo>
                  <a:lnTo>
                    <a:pt x="46813" y="3488"/>
                  </a:lnTo>
                  <a:lnTo>
                    <a:pt x="45413" y="4593"/>
                  </a:lnTo>
                  <a:lnTo>
                    <a:pt x="44111" y="5846"/>
                  </a:lnTo>
                  <a:lnTo>
                    <a:pt x="42957" y="7221"/>
                  </a:lnTo>
                  <a:lnTo>
                    <a:pt x="41925" y="8719"/>
                  </a:lnTo>
                  <a:lnTo>
                    <a:pt x="41041" y="10291"/>
                  </a:lnTo>
                  <a:lnTo>
                    <a:pt x="40304" y="11986"/>
                  </a:lnTo>
                  <a:lnTo>
                    <a:pt x="39764" y="13730"/>
                  </a:lnTo>
                  <a:lnTo>
                    <a:pt x="39371" y="15572"/>
                  </a:lnTo>
                  <a:lnTo>
                    <a:pt x="39175" y="17463"/>
                  </a:lnTo>
                  <a:lnTo>
                    <a:pt x="39150" y="18445"/>
                  </a:lnTo>
                  <a:lnTo>
                    <a:pt x="39150" y="113028"/>
                  </a:lnTo>
                  <a:lnTo>
                    <a:pt x="31954" y="105463"/>
                  </a:lnTo>
                  <a:lnTo>
                    <a:pt x="31291" y="104800"/>
                  </a:lnTo>
                  <a:lnTo>
                    <a:pt x="29891" y="103597"/>
                  </a:lnTo>
                  <a:lnTo>
                    <a:pt x="28392" y="102565"/>
                  </a:lnTo>
                  <a:lnTo>
                    <a:pt x="26821" y="101681"/>
                  </a:lnTo>
                  <a:lnTo>
                    <a:pt x="25200" y="100969"/>
                  </a:lnTo>
                  <a:lnTo>
                    <a:pt x="23505" y="100404"/>
                  </a:lnTo>
                  <a:lnTo>
                    <a:pt x="21786" y="99986"/>
                  </a:lnTo>
                  <a:lnTo>
                    <a:pt x="20042" y="99765"/>
                  </a:lnTo>
                  <a:lnTo>
                    <a:pt x="18298" y="99691"/>
                  </a:lnTo>
                  <a:lnTo>
                    <a:pt x="16530" y="99765"/>
                  </a:lnTo>
                  <a:lnTo>
                    <a:pt x="14811" y="100011"/>
                  </a:lnTo>
                  <a:lnTo>
                    <a:pt x="13091" y="100428"/>
                  </a:lnTo>
                  <a:lnTo>
                    <a:pt x="11421" y="101018"/>
                  </a:lnTo>
                  <a:lnTo>
                    <a:pt x="9800" y="101755"/>
                  </a:lnTo>
                  <a:lnTo>
                    <a:pt x="8253" y="102663"/>
                  </a:lnTo>
                  <a:lnTo>
                    <a:pt x="6804" y="103744"/>
                  </a:lnTo>
                  <a:lnTo>
                    <a:pt x="6092" y="104333"/>
                  </a:lnTo>
                  <a:lnTo>
                    <a:pt x="5379" y="104996"/>
                  </a:lnTo>
                  <a:lnTo>
                    <a:pt x="4102" y="106421"/>
                  </a:lnTo>
                  <a:lnTo>
                    <a:pt x="2997" y="107944"/>
                  </a:lnTo>
                  <a:lnTo>
                    <a:pt x="2064" y="109540"/>
                  </a:lnTo>
                  <a:lnTo>
                    <a:pt x="1302" y="111186"/>
                  </a:lnTo>
                  <a:lnTo>
                    <a:pt x="737" y="112905"/>
                  </a:lnTo>
                  <a:lnTo>
                    <a:pt x="320" y="114673"/>
                  </a:lnTo>
                  <a:lnTo>
                    <a:pt x="74" y="116442"/>
                  </a:lnTo>
                  <a:lnTo>
                    <a:pt x="1" y="118235"/>
                  </a:lnTo>
                  <a:lnTo>
                    <a:pt x="123" y="120028"/>
                  </a:lnTo>
                  <a:lnTo>
                    <a:pt x="394" y="121820"/>
                  </a:lnTo>
                  <a:lnTo>
                    <a:pt x="860" y="123564"/>
                  </a:lnTo>
                  <a:lnTo>
                    <a:pt x="1499" y="125259"/>
                  </a:lnTo>
                  <a:lnTo>
                    <a:pt x="2309" y="126929"/>
                  </a:lnTo>
                  <a:lnTo>
                    <a:pt x="3292" y="128501"/>
                  </a:lnTo>
                  <a:lnTo>
                    <a:pt x="4446" y="129999"/>
                  </a:lnTo>
                  <a:lnTo>
                    <a:pt x="5109" y="130711"/>
                  </a:lnTo>
                  <a:lnTo>
                    <a:pt x="46567" y="174920"/>
                  </a:lnTo>
                  <a:lnTo>
                    <a:pt x="47648" y="176075"/>
                  </a:lnTo>
                  <a:lnTo>
                    <a:pt x="50030" y="178113"/>
                  </a:lnTo>
                  <a:lnTo>
                    <a:pt x="52609" y="179931"/>
                  </a:lnTo>
                  <a:lnTo>
                    <a:pt x="55335" y="181453"/>
                  </a:lnTo>
                  <a:lnTo>
                    <a:pt x="58184" y="182681"/>
                  </a:lnTo>
                  <a:lnTo>
                    <a:pt x="61181" y="183639"/>
                  </a:lnTo>
                  <a:lnTo>
                    <a:pt x="64251" y="184278"/>
                  </a:lnTo>
                  <a:lnTo>
                    <a:pt x="67370" y="184597"/>
                  </a:lnTo>
                  <a:lnTo>
                    <a:pt x="68942" y="184622"/>
                  </a:lnTo>
                  <a:lnTo>
                    <a:pt x="118947" y="184622"/>
                  </a:lnTo>
                  <a:lnTo>
                    <a:pt x="120543" y="184597"/>
                  </a:lnTo>
                  <a:lnTo>
                    <a:pt x="123613" y="184278"/>
                  </a:lnTo>
                  <a:lnTo>
                    <a:pt x="126610" y="183664"/>
                  </a:lnTo>
                  <a:lnTo>
                    <a:pt x="129508" y="182780"/>
                  </a:lnTo>
                  <a:lnTo>
                    <a:pt x="132259" y="181601"/>
                  </a:lnTo>
                  <a:lnTo>
                    <a:pt x="134862" y="180201"/>
                  </a:lnTo>
                  <a:lnTo>
                    <a:pt x="137318" y="178531"/>
                  </a:lnTo>
                  <a:lnTo>
                    <a:pt x="139602" y="176664"/>
                  </a:lnTo>
                  <a:lnTo>
                    <a:pt x="141665" y="174576"/>
                  </a:lnTo>
                  <a:lnTo>
                    <a:pt x="143557" y="172292"/>
                  </a:lnTo>
                  <a:lnTo>
                    <a:pt x="145202" y="169836"/>
                  </a:lnTo>
                  <a:lnTo>
                    <a:pt x="146627" y="167233"/>
                  </a:lnTo>
                  <a:lnTo>
                    <a:pt x="147806" y="164482"/>
                  </a:lnTo>
                  <a:lnTo>
                    <a:pt x="148690" y="161608"/>
                  </a:lnTo>
                  <a:lnTo>
                    <a:pt x="149304" y="158612"/>
                  </a:lnTo>
                  <a:lnTo>
                    <a:pt x="149623" y="155517"/>
                  </a:lnTo>
                  <a:lnTo>
                    <a:pt x="149648" y="153921"/>
                  </a:lnTo>
                  <a:lnTo>
                    <a:pt x="149648" y="90064"/>
                  </a:lnTo>
                  <a:lnTo>
                    <a:pt x="149623" y="88811"/>
                  </a:lnTo>
                  <a:lnTo>
                    <a:pt x="149304" y="86380"/>
                  </a:lnTo>
                  <a:lnTo>
                    <a:pt x="148665" y="84071"/>
                  </a:lnTo>
                  <a:lnTo>
                    <a:pt x="147781" y="81910"/>
                  </a:lnTo>
                  <a:lnTo>
                    <a:pt x="146627" y="79920"/>
                  </a:lnTo>
                  <a:lnTo>
                    <a:pt x="145251" y="78103"/>
                  </a:lnTo>
                  <a:lnTo>
                    <a:pt x="143655" y="76482"/>
                  </a:lnTo>
                  <a:lnTo>
                    <a:pt x="141886" y="75057"/>
                  </a:lnTo>
                  <a:lnTo>
                    <a:pt x="139971" y="73878"/>
                  </a:lnTo>
                  <a:lnTo>
                    <a:pt x="137932" y="72921"/>
                  </a:lnTo>
                  <a:lnTo>
                    <a:pt x="135771" y="72208"/>
                  </a:lnTo>
                  <a:lnTo>
                    <a:pt x="133536" y="71766"/>
                  </a:lnTo>
                  <a:lnTo>
                    <a:pt x="131252" y="71619"/>
                  </a:lnTo>
                  <a:lnTo>
                    <a:pt x="128918" y="71766"/>
                  </a:lnTo>
                  <a:lnTo>
                    <a:pt x="126561" y="72233"/>
                  </a:lnTo>
                  <a:lnTo>
                    <a:pt x="124252" y="73019"/>
                  </a:lnTo>
                  <a:lnTo>
                    <a:pt x="123098" y="73559"/>
                  </a:lnTo>
                  <a:lnTo>
                    <a:pt x="122656" y="72724"/>
                  </a:lnTo>
                  <a:lnTo>
                    <a:pt x="121649" y="71152"/>
                  </a:lnTo>
                  <a:lnTo>
                    <a:pt x="120494" y="69728"/>
                  </a:lnTo>
                  <a:lnTo>
                    <a:pt x="119242" y="68426"/>
                  </a:lnTo>
                  <a:lnTo>
                    <a:pt x="117891" y="67272"/>
                  </a:lnTo>
                  <a:lnTo>
                    <a:pt x="116442" y="66265"/>
                  </a:lnTo>
                  <a:lnTo>
                    <a:pt x="114894" y="65405"/>
                  </a:lnTo>
                  <a:lnTo>
                    <a:pt x="113298" y="64693"/>
                  </a:lnTo>
                  <a:lnTo>
                    <a:pt x="111628" y="64128"/>
                  </a:lnTo>
                  <a:lnTo>
                    <a:pt x="109909" y="63735"/>
                  </a:lnTo>
                  <a:lnTo>
                    <a:pt x="108165" y="63514"/>
                  </a:lnTo>
                  <a:lnTo>
                    <a:pt x="106397" y="63465"/>
                  </a:lnTo>
                  <a:lnTo>
                    <a:pt x="104628" y="63563"/>
                  </a:lnTo>
                  <a:lnTo>
                    <a:pt x="102860" y="63858"/>
                  </a:lnTo>
                  <a:lnTo>
                    <a:pt x="101116" y="64324"/>
                  </a:lnTo>
                  <a:lnTo>
                    <a:pt x="99372" y="64963"/>
                  </a:lnTo>
                  <a:lnTo>
                    <a:pt x="98537" y="65356"/>
                  </a:lnTo>
                  <a:lnTo>
                    <a:pt x="98120" y="64595"/>
                  </a:lnTo>
                  <a:lnTo>
                    <a:pt x="97211" y="63170"/>
                  </a:lnTo>
                  <a:lnTo>
                    <a:pt x="96204" y="61844"/>
                  </a:lnTo>
                  <a:lnTo>
                    <a:pt x="95074" y="60616"/>
                  </a:lnTo>
                  <a:lnTo>
                    <a:pt x="93871" y="59510"/>
                  </a:lnTo>
                  <a:lnTo>
                    <a:pt x="92569" y="58528"/>
                  </a:lnTo>
                  <a:lnTo>
                    <a:pt x="91194" y="57668"/>
                  </a:lnTo>
                  <a:lnTo>
                    <a:pt x="89745" y="56932"/>
                  </a:lnTo>
                  <a:lnTo>
                    <a:pt x="88246" y="56318"/>
                  </a:lnTo>
                  <a:lnTo>
                    <a:pt x="86699" y="55851"/>
                  </a:lnTo>
                  <a:lnTo>
                    <a:pt x="85103" y="55507"/>
                  </a:lnTo>
                  <a:lnTo>
                    <a:pt x="83482" y="55311"/>
                  </a:lnTo>
                  <a:lnTo>
                    <a:pt x="81861" y="55262"/>
                  </a:lnTo>
                  <a:lnTo>
                    <a:pt x="80191" y="55360"/>
                  </a:lnTo>
                  <a:lnTo>
                    <a:pt x="78545" y="55630"/>
                  </a:lnTo>
                  <a:lnTo>
                    <a:pt x="76899" y="56023"/>
                  </a:lnTo>
                  <a:lnTo>
                    <a:pt x="76089" y="56293"/>
                  </a:lnTo>
                  <a:lnTo>
                    <a:pt x="76089" y="18691"/>
                  </a:lnTo>
                  <a:lnTo>
                    <a:pt x="76064" y="17758"/>
                  </a:lnTo>
                  <a:lnTo>
                    <a:pt x="75892" y="15916"/>
                  </a:lnTo>
                  <a:lnTo>
                    <a:pt x="75524" y="14147"/>
                  </a:lnTo>
                  <a:lnTo>
                    <a:pt x="75008" y="12403"/>
                  </a:lnTo>
                  <a:lnTo>
                    <a:pt x="74321" y="10758"/>
                  </a:lnTo>
                  <a:lnTo>
                    <a:pt x="73486" y="9211"/>
                  </a:lnTo>
                  <a:lnTo>
                    <a:pt x="72528" y="7712"/>
                  </a:lnTo>
                  <a:lnTo>
                    <a:pt x="71422" y="6337"/>
                  </a:lnTo>
                  <a:lnTo>
                    <a:pt x="70194" y="5084"/>
                  </a:lnTo>
                  <a:lnTo>
                    <a:pt x="68868" y="3930"/>
                  </a:lnTo>
                  <a:lnTo>
                    <a:pt x="67444" y="2899"/>
                  </a:lnTo>
                  <a:lnTo>
                    <a:pt x="65921" y="2014"/>
                  </a:lnTo>
                  <a:lnTo>
                    <a:pt x="64300" y="1302"/>
                  </a:lnTo>
                  <a:lnTo>
                    <a:pt x="62605" y="713"/>
                  </a:lnTo>
                  <a:lnTo>
                    <a:pt x="60861" y="295"/>
                  </a:lnTo>
                  <a:lnTo>
                    <a:pt x="59044" y="74"/>
                  </a:lnTo>
                  <a:lnTo>
                    <a:pt x="58135" y="25"/>
                  </a:lnTo>
                  <a:lnTo>
                    <a:pt x="5715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8" name="Google Shape;508;p11"/>
          <p:cNvGrpSpPr/>
          <p:nvPr/>
        </p:nvGrpSpPr>
        <p:grpSpPr>
          <a:xfrm>
            <a:off x="1627196" y="1362783"/>
            <a:ext cx="489376" cy="489376"/>
            <a:chOff x="1190625" y="238125"/>
            <a:chExt cx="5239575" cy="5239575"/>
          </a:xfrm>
        </p:grpSpPr>
        <p:sp>
          <p:nvSpPr>
            <p:cNvPr id="509" name="Google Shape;509;p11"/>
            <p:cNvSpPr/>
            <p:nvPr/>
          </p:nvSpPr>
          <p:spPr>
            <a:xfrm>
              <a:off x="3459175" y="3750250"/>
              <a:ext cx="545275" cy="549375"/>
            </a:xfrm>
            <a:custGeom>
              <a:rect b="b" l="l" r="r" t="t"/>
              <a:pathLst>
                <a:path extrusionOk="0" h="21975" w="21811">
                  <a:moveTo>
                    <a:pt x="10840" y="1"/>
                  </a:moveTo>
                  <a:lnTo>
                    <a:pt x="9727" y="34"/>
                  </a:lnTo>
                  <a:lnTo>
                    <a:pt x="7598" y="492"/>
                  </a:lnTo>
                  <a:lnTo>
                    <a:pt x="5666" y="1344"/>
                  </a:lnTo>
                  <a:lnTo>
                    <a:pt x="3930" y="2522"/>
                  </a:lnTo>
                  <a:lnTo>
                    <a:pt x="2457" y="4029"/>
                  </a:lnTo>
                  <a:lnTo>
                    <a:pt x="1278" y="5797"/>
                  </a:lnTo>
                  <a:lnTo>
                    <a:pt x="459" y="7762"/>
                  </a:lnTo>
                  <a:lnTo>
                    <a:pt x="34" y="9891"/>
                  </a:lnTo>
                  <a:lnTo>
                    <a:pt x="1" y="11004"/>
                  </a:lnTo>
                  <a:lnTo>
                    <a:pt x="34" y="12085"/>
                  </a:lnTo>
                  <a:lnTo>
                    <a:pt x="459" y="14181"/>
                  </a:lnTo>
                  <a:lnTo>
                    <a:pt x="1245" y="16145"/>
                  </a:lnTo>
                  <a:lnTo>
                    <a:pt x="2424" y="17914"/>
                  </a:lnTo>
                  <a:lnTo>
                    <a:pt x="3865" y="19420"/>
                  </a:lnTo>
                  <a:lnTo>
                    <a:pt x="5601" y="20632"/>
                  </a:lnTo>
                  <a:lnTo>
                    <a:pt x="7565" y="21483"/>
                  </a:lnTo>
                  <a:lnTo>
                    <a:pt x="9694" y="21942"/>
                  </a:lnTo>
                  <a:lnTo>
                    <a:pt x="10840" y="21974"/>
                  </a:lnTo>
                  <a:lnTo>
                    <a:pt x="11986" y="21942"/>
                  </a:lnTo>
                  <a:lnTo>
                    <a:pt x="14148" y="21483"/>
                  </a:lnTo>
                  <a:lnTo>
                    <a:pt x="16112" y="20632"/>
                  </a:lnTo>
                  <a:lnTo>
                    <a:pt x="17881" y="19420"/>
                  </a:lnTo>
                  <a:lnTo>
                    <a:pt x="19354" y="17914"/>
                  </a:lnTo>
                  <a:lnTo>
                    <a:pt x="20533" y="16145"/>
                  </a:lnTo>
                  <a:lnTo>
                    <a:pt x="21352" y="14181"/>
                  </a:lnTo>
                  <a:lnTo>
                    <a:pt x="21778" y="12085"/>
                  </a:lnTo>
                  <a:lnTo>
                    <a:pt x="21810" y="11004"/>
                  </a:lnTo>
                  <a:lnTo>
                    <a:pt x="21778" y="9891"/>
                  </a:lnTo>
                  <a:lnTo>
                    <a:pt x="21352" y="7762"/>
                  </a:lnTo>
                  <a:lnTo>
                    <a:pt x="20501" y="5797"/>
                  </a:lnTo>
                  <a:lnTo>
                    <a:pt x="19322" y="4029"/>
                  </a:lnTo>
                  <a:lnTo>
                    <a:pt x="17815" y="2522"/>
                  </a:lnTo>
                  <a:lnTo>
                    <a:pt x="16047" y="1344"/>
                  </a:lnTo>
                  <a:lnTo>
                    <a:pt x="14082" y="492"/>
                  </a:lnTo>
                  <a:lnTo>
                    <a:pt x="11954" y="34"/>
                  </a:lnTo>
                  <a:lnTo>
                    <a:pt x="10840" y="1"/>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1"/>
            <p:cNvSpPr/>
            <p:nvPr/>
          </p:nvSpPr>
          <p:spPr>
            <a:xfrm>
              <a:off x="3073575" y="1670800"/>
              <a:ext cx="1463025" cy="1833875"/>
            </a:xfrm>
            <a:custGeom>
              <a:rect b="b" l="l" r="r" t="t"/>
              <a:pathLst>
                <a:path extrusionOk="0" h="73355" w="58521">
                  <a:moveTo>
                    <a:pt x="28131" y="1"/>
                  </a:moveTo>
                  <a:lnTo>
                    <a:pt x="26330" y="34"/>
                  </a:lnTo>
                  <a:lnTo>
                    <a:pt x="22957" y="296"/>
                  </a:lnTo>
                  <a:lnTo>
                    <a:pt x="19846" y="787"/>
                  </a:lnTo>
                  <a:lnTo>
                    <a:pt x="16931" y="1474"/>
                  </a:lnTo>
                  <a:lnTo>
                    <a:pt x="14279" y="2359"/>
                  </a:lnTo>
                  <a:lnTo>
                    <a:pt x="11888" y="3439"/>
                  </a:lnTo>
                  <a:lnTo>
                    <a:pt x="9694" y="4618"/>
                  </a:lnTo>
                  <a:lnTo>
                    <a:pt x="7729" y="5961"/>
                  </a:lnTo>
                  <a:lnTo>
                    <a:pt x="5994" y="7402"/>
                  </a:lnTo>
                  <a:lnTo>
                    <a:pt x="4487" y="8908"/>
                  </a:lnTo>
                  <a:lnTo>
                    <a:pt x="3210" y="10480"/>
                  </a:lnTo>
                  <a:lnTo>
                    <a:pt x="2129" y="12085"/>
                  </a:lnTo>
                  <a:lnTo>
                    <a:pt x="1278" y="13689"/>
                  </a:lnTo>
                  <a:lnTo>
                    <a:pt x="656" y="15294"/>
                  </a:lnTo>
                  <a:lnTo>
                    <a:pt x="230" y="16866"/>
                  </a:lnTo>
                  <a:lnTo>
                    <a:pt x="34" y="18405"/>
                  </a:lnTo>
                  <a:lnTo>
                    <a:pt x="1" y="19125"/>
                  </a:lnTo>
                  <a:lnTo>
                    <a:pt x="34" y="20140"/>
                  </a:lnTo>
                  <a:lnTo>
                    <a:pt x="459" y="21941"/>
                  </a:lnTo>
                  <a:lnTo>
                    <a:pt x="1212" y="23481"/>
                  </a:lnTo>
                  <a:lnTo>
                    <a:pt x="2228" y="24758"/>
                  </a:lnTo>
                  <a:lnTo>
                    <a:pt x="3472" y="25740"/>
                  </a:lnTo>
                  <a:lnTo>
                    <a:pt x="4880" y="26493"/>
                  </a:lnTo>
                  <a:lnTo>
                    <a:pt x="6354" y="26985"/>
                  </a:lnTo>
                  <a:lnTo>
                    <a:pt x="7827" y="27247"/>
                  </a:lnTo>
                  <a:lnTo>
                    <a:pt x="9268" y="27247"/>
                  </a:lnTo>
                  <a:lnTo>
                    <a:pt x="10480" y="26985"/>
                  </a:lnTo>
                  <a:lnTo>
                    <a:pt x="11495" y="26526"/>
                  </a:lnTo>
                  <a:lnTo>
                    <a:pt x="12379" y="25904"/>
                  </a:lnTo>
                  <a:lnTo>
                    <a:pt x="13493" y="24725"/>
                  </a:lnTo>
                  <a:lnTo>
                    <a:pt x="14835" y="22793"/>
                  </a:lnTo>
                  <a:lnTo>
                    <a:pt x="16342" y="20730"/>
                  </a:lnTo>
                  <a:lnTo>
                    <a:pt x="17783" y="19256"/>
                  </a:lnTo>
                  <a:lnTo>
                    <a:pt x="18961" y="18372"/>
                  </a:lnTo>
                  <a:lnTo>
                    <a:pt x="20370" y="17619"/>
                  </a:lnTo>
                  <a:lnTo>
                    <a:pt x="22040" y="16997"/>
                  </a:lnTo>
                  <a:lnTo>
                    <a:pt x="24037" y="16538"/>
                  </a:lnTo>
                  <a:lnTo>
                    <a:pt x="26362" y="16276"/>
                  </a:lnTo>
                  <a:lnTo>
                    <a:pt x="29015" y="16276"/>
                  </a:lnTo>
                  <a:lnTo>
                    <a:pt x="31536" y="16604"/>
                  </a:lnTo>
                  <a:lnTo>
                    <a:pt x="33829" y="17193"/>
                  </a:lnTo>
                  <a:lnTo>
                    <a:pt x="35892" y="18077"/>
                  </a:lnTo>
                  <a:lnTo>
                    <a:pt x="37627" y="19289"/>
                  </a:lnTo>
                  <a:lnTo>
                    <a:pt x="39003" y="20795"/>
                  </a:lnTo>
                  <a:lnTo>
                    <a:pt x="39985" y="22629"/>
                  </a:lnTo>
                  <a:lnTo>
                    <a:pt x="40476" y="24758"/>
                  </a:lnTo>
                  <a:lnTo>
                    <a:pt x="40542" y="25969"/>
                  </a:lnTo>
                  <a:lnTo>
                    <a:pt x="40509" y="26690"/>
                  </a:lnTo>
                  <a:lnTo>
                    <a:pt x="40345" y="28065"/>
                  </a:lnTo>
                  <a:lnTo>
                    <a:pt x="39789" y="29997"/>
                  </a:lnTo>
                  <a:lnTo>
                    <a:pt x="38544" y="32322"/>
                  </a:lnTo>
                  <a:lnTo>
                    <a:pt x="36907" y="34451"/>
                  </a:lnTo>
                  <a:lnTo>
                    <a:pt x="34975" y="36383"/>
                  </a:lnTo>
                  <a:lnTo>
                    <a:pt x="32879" y="38151"/>
                  </a:lnTo>
                  <a:lnTo>
                    <a:pt x="29703" y="40575"/>
                  </a:lnTo>
                  <a:lnTo>
                    <a:pt x="27836" y="42081"/>
                  </a:lnTo>
                  <a:lnTo>
                    <a:pt x="27050" y="42769"/>
                  </a:lnTo>
                  <a:lnTo>
                    <a:pt x="25413" y="44341"/>
                  </a:lnTo>
                  <a:lnTo>
                    <a:pt x="23775" y="46207"/>
                  </a:lnTo>
                  <a:lnTo>
                    <a:pt x="22236" y="48401"/>
                  </a:lnTo>
                  <a:lnTo>
                    <a:pt x="20828" y="50988"/>
                  </a:lnTo>
                  <a:lnTo>
                    <a:pt x="19649" y="54001"/>
                  </a:lnTo>
                  <a:lnTo>
                    <a:pt x="18798" y="57505"/>
                  </a:lnTo>
                  <a:lnTo>
                    <a:pt x="18307" y="61533"/>
                  </a:lnTo>
                  <a:lnTo>
                    <a:pt x="18274" y="63793"/>
                  </a:lnTo>
                  <a:lnTo>
                    <a:pt x="18274" y="65135"/>
                  </a:lnTo>
                  <a:lnTo>
                    <a:pt x="18503" y="67427"/>
                  </a:lnTo>
                  <a:lnTo>
                    <a:pt x="18896" y="69294"/>
                  </a:lnTo>
                  <a:lnTo>
                    <a:pt x="19551" y="70768"/>
                  </a:lnTo>
                  <a:lnTo>
                    <a:pt x="20501" y="71848"/>
                  </a:lnTo>
                  <a:lnTo>
                    <a:pt x="21680" y="72634"/>
                  </a:lnTo>
                  <a:lnTo>
                    <a:pt x="23219" y="73093"/>
                  </a:lnTo>
                  <a:lnTo>
                    <a:pt x="25052" y="73322"/>
                  </a:lnTo>
                  <a:lnTo>
                    <a:pt x="26133" y="73355"/>
                  </a:lnTo>
                  <a:lnTo>
                    <a:pt x="27378" y="73322"/>
                  </a:lnTo>
                  <a:lnTo>
                    <a:pt x="29506" y="73060"/>
                  </a:lnTo>
                  <a:lnTo>
                    <a:pt x="31176" y="72536"/>
                  </a:lnTo>
                  <a:lnTo>
                    <a:pt x="32453" y="71848"/>
                  </a:lnTo>
                  <a:lnTo>
                    <a:pt x="33370" y="70997"/>
                  </a:lnTo>
                  <a:lnTo>
                    <a:pt x="33993" y="70047"/>
                  </a:lnTo>
                  <a:lnTo>
                    <a:pt x="34385" y="69032"/>
                  </a:lnTo>
                  <a:lnTo>
                    <a:pt x="34516" y="68017"/>
                  </a:lnTo>
                  <a:lnTo>
                    <a:pt x="34549" y="67493"/>
                  </a:lnTo>
                  <a:lnTo>
                    <a:pt x="34549" y="64808"/>
                  </a:lnTo>
                  <a:lnTo>
                    <a:pt x="34811" y="61304"/>
                  </a:lnTo>
                  <a:lnTo>
                    <a:pt x="35237" y="59142"/>
                  </a:lnTo>
                  <a:lnTo>
                    <a:pt x="35990" y="57047"/>
                  </a:lnTo>
                  <a:lnTo>
                    <a:pt x="37169" y="55016"/>
                  </a:lnTo>
                  <a:lnTo>
                    <a:pt x="38839" y="52953"/>
                  </a:lnTo>
                  <a:lnTo>
                    <a:pt x="41131" y="50792"/>
                  </a:lnTo>
                  <a:lnTo>
                    <a:pt x="42540" y="49646"/>
                  </a:lnTo>
                  <a:lnTo>
                    <a:pt x="44242" y="48336"/>
                  </a:lnTo>
                  <a:lnTo>
                    <a:pt x="47943" y="44996"/>
                  </a:lnTo>
                  <a:lnTo>
                    <a:pt x="50628" y="42147"/>
                  </a:lnTo>
                  <a:lnTo>
                    <a:pt x="53281" y="38774"/>
                  </a:lnTo>
                  <a:lnTo>
                    <a:pt x="55049" y="35957"/>
                  </a:lnTo>
                  <a:lnTo>
                    <a:pt x="56097" y="33927"/>
                  </a:lnTo>
                  <a:lnTo>
                    <a:pt x="56981" y="31798"/>
                  </a:lnTo>
                  <a:lnTo>
                    <a:pt x="57702" y="29539"/>
                  </a:lnTo>
                  <a:lnTo>
                    <a:pt x="58226" y="27214"/>
                  </a:lnTo>
                  <a:lnTo>
                    <a:pt x="58487" y="24790"/>
                  </a:lnTo>
                  <a:lnTo>
                    <a:pt x="58520" y="23546"/>
                  </a:lnTo>
                  <a:lnTo>
                    <a:pt x="58487" y="22302"/>
                  </a:lnTo>
                  <a:lnTo>
                    <a:pt x="58193" y="19846"/>
                  </a:lnTo>
                  <a:lnTo>
                    <a:pt x="57669" y="17521"/>
                  </a:lnTo>
                  <a:lnTo>
                    <a:pt x="56850" y="15294"/>
                  </a:lnTo>
                  <a:lnTo>
                    <a:pt x="55769" y="13165"/>
                  </a:lnTo>
                  <a:lnTo>
                    <a:pt x="54460" y="11135"/>
                  </a:lnTo>
                  <a:lnTo>
                    <a:pt x="52920" y="9268"/>
                  </a:lnTo>
                  <a:lnTo>
                    <a:pt x="51152" y="7533"/>
                  </a:lnTo>
                  <a:lnTo>
                    <a:pt x="49155" y="5961"/>
                  </a:lnTo>
                  <a:lnTo>
                    <a:pt x="46960" y="4553"/>
                  </a:lnTo>
                  <a:lnTo>
                    <a:pt x="44537" y="3308"/>
                  </a:lnTo>
                  <a:lnTo>
                    <a:pt x="41950" y="2260"/>
                  </a:lnTo>
                  <a:lnTo>
                    <a:pt x="39167" y="1376"/>
                  </a:lnTo>
                  <a:lnTo>
                    <a:pt x="36219" y="721"/>
                  </a:lnTo>
                  <a:lnTo>
                    <a:pt x="33108" y="263"/>
                  </a:lnTo>
                  <a:lnTo>
                    <a:pt x="29834" y="34"/>
                  </a:lnTo>
                  <a:lnTo>
                    <a:pt x="28131" y="1"/>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1"/>
            <p:cNvSpPr/>
            <p:nvPr/>
          </p:nvSpPr>
          <p:spPr>
            <a:xfrm>
              <a:off x="1190625" y="238125"/>
              <a:ext cx="5239575" cy="5239575"/>
            </a:xfrm>
            <a:custGeom>
              <a:rect b="b" l="l" r="r" t="t"/>
              <a:pathLst>
                <a:path extrusionOk="0" h="209583" w="209583">
                  <a:moveTo>
                    <a:pt x="104791" y="16374"/>
                  </a:moveTo>
                  <a:lnTo>
                    <a:pt x="107084" y="16406"/>
                  </a:lnTo>
                  <a:lnTo>
                    <a:pt x="111603" y="16636"/>
                  </a:lnTo>
                  <a:lnTo>
                    <a:pt x="116056" y="17061"/>
                  </a:lnTo>
                  <a:lnTo>
                    <a:pt x="120445" y="17749"/>
                  </a:lnTo>
                  <a:lnTo>
                    <a:pt x="124767" y="18633"/>
                  </a:lnTo>
                  <a:lnTo>
                    <a:pt x="129024" y="19714"/>
                  </a:lnTo>
                  <a:lnTo>
                    <a:pt x="133151" y="20991"/>
                  </a:lnTo>
                  <a:lnTo>
                    <a:pt x="137244" y="22497"/>
                  </a:lnTo>
                  <a:lnTo>
                    <a:pt x="141206" y="24168"/>
                  </a:lnTo>
                  <a:lnTo>
                    <a:pt x="145071" y="26034"/>
                  </a:lnTo>
                  <a:lnTo>
                    <a:pt x="148837" y="28064"/>
                  </a:lnTo>
                  <a:lnTo>
                    <a:pt x="152471" y="30291"/>
                  </a:lnTo>
                  <a:lnTo>
                    <a:pt x="156008" y="32682"/>
                  </a:lnTo>
                  <a:lnTo>
                    <a:pt x="159414" y="35203"/>
                  </a:lnTo>
                  <a:lnTo>
                    <a:pt x="162689" y="37921"/>
                  </a:lnTo>
                  <a:lnTo>
                    <a:pt x="165800" y="40770"/>
                  </a:lnTo>
                  <a:lnTo>
                    <a:pt x="168812" y="43783"/>
                  </a:lnTo>
                  <a:lnTo>
                    <a:pt x="171661" y="46894"/>
                  </a:lnTo>
                  <a:lnTo>
                    <a:pt x="174379" y="50169"/>
                  </a:lnTo>
                  <a:lnTo>
                    <a:pt x="176901" y="53575"/>
                  </a:lnTo>
                  <a:lnTo>
                    <a:pt x="179291" y="57111"/>
                  </a:lnTo>
                  <a:lnTo>
                    <a:pt x="181518" y="60746"/>
                  </a:lnTo>
                  <a:lnTo>
                    <a:pt x="183549" y="64512"/>
                  </a:lnTo>
                  <a:lnTo>
                    <a:pt x="185415" y="68376"/>
                  </a:lnTo>
                  <a:lnTo>
                    <a:pt x="187085" y="72339"/>
                  </a:lnTo>
                  <a:lnTo>
                    <a:pt x="188559" y="76399"/>
                  </a:lnTo>
                  <a:lnTo>
                    <a:pt x="189869" y="80558"/>
                  </a:lnTo>
                  <a:lnTo>
                    <a:pt x="190950" y="84816"/>
                  </a:lnTo>
                  <a:lnTo>
                    <a:pt x="191834" y="89138"/>
                  </a:lnTo>
                  <a:lnTo>
                    <a:pt x="192521" y="93526"/>
                  </a:lnTo>
                  <a:lnTo>
                    <a:pt x="192947" y="97980"/>
                  </a:lnTo>
                  <a:lnTo>
                    <a:pt x="193176" y="102499"/>
                  </a:lnTo>
                  <a:lnTo>
                    <a:pt x="193209" y="104791"/>
                  </a:lnTo>
                  <a:lnTo>
                    <a:pt x="193176" y="107084"/>
                  </a:lnTo>
                  <a:lnTo>
                    <a:pt x="192947" y="111603"/>
                  </a:lnTo>
                  <a:lnTo>
                    <a:pt x="192521" y="116056"/>
                  </a:lnTo>
                  <a:lnTo>
                    <a:pt x="191834" y="120445"/>
                  </a:lnTo>
                  <a:lnTo>
                    <a:pt x="190950" y="124767"/>
                  </a:lnTo>
                  <a:lnTo>
                    <a:pt x="189869" y="129024"/>
                  </a:lnTo>
                  <a:lnTo>
                    <a:pt x="188592" y="133151"/>
                  </a:lnTo>
                  <a:lnTo>
                    <a:pt x="187085" y="137244"/>
                  </a:lnTo>
                  <a:lnTo>
                    <a:pt x="185415" y="141206"/>
                  </a:lnTo>
                  <a:lnTo>
                    <a:pt x="183549" y="145071"/>
                  </a:lnTo>
                  <a:lnTo>
                    <a:pt x="181518" y="148837"/>
                  </a:lnTo>
                  <a:lnTo>
                    <a:pt x="179291" y="152471"/>
                  </a:lnTo>
                  <a:lnTo>
                    <a:pt x="176901" y="156008"/>
                  </a:lnTo>
                  <a:lnTo>
                    <a:pt x="174379" y="159414"/>
                  </a:lnTo>
                  <a:lnTo>
                    <a:pt x="171661" y="162689"/>
                  </a:lnTo>
                  <a:lnTo>
                    <a:pt x="168812" y="165800"/>
                  </a:lnTo>
                  <a:lnTo>
                    <a:pt x="165800" y="168812"/>
                  </a:lnTo>
                  <a:lnTo>
                    <a:pt x="162689" y="171661"/>
                  </a:lnTo>
                  <a:lnTo>
                    <a:pt x="159414" y="174379"/>
                  </a:lnTo>
                  <a:lnTo>
                    <a:pt x="156008" y="176901"/>
                  </a:lnTo>
                  <a:lnTo>
                    <a:pt x="152471" y="179291"/>
                  </a:lnTo>
                  <a:lnTo>
                    <a:pt x="148837" y="181518"/>
                  </a:lnTo>
                  <a:lnTo>
                    <a:pt x="145071" y="183549"/>
                  </a:lnTo>
                  <a:lnTo>
                    <a:pt x="141206" y="185415"/>
                  </a:lnTo>
                  <a:lnTo>
                    <a:pt x="137244" y="187085"/>
                  </a:lnTo>
                  <a:lnTo>
                    <a:pt x="133183" y="188559"/>
                  </a:lnTo>
                  <a:lnTo>
                    <a:pt x="129024" y="189869"/>
                  </a:lnTo>
                  <a:lnTo>
                    <a:pt x="124767" y="190950"/>
                  </a:lnTo>
                  <a:lnTo>
                    <a:pt x="120445" y="191834"/>
                  </a:lnTo>
                  <a:lnTo>
                    <a:pt x="116056" y="192521"/>
                  </a:lnTo>
                  <a:lnTo>
                    <a:pt x="111603" y="192947"/>
                  </a:lnTo>
                  <a:lnTo>
                    <a:pt x="107084" y="193176"/>
                  </a:lnTo>
                  <a:lnTo>
                    <a:pt x="104791" y="193209"/>
                  </a:lnTo>
                  <a:lnTo>
                    <a:pt x="16374" y="193209"/>
                  </a:lnTo>
                  <a:lnTo>
                    <a:pt x="16374" y="104791"/>
                  </a:lnTo>
                  <a:lnTo>
                    <a:pt x="16406" y="102499"/>
                  </a:lnTo>
                  <a:lnTo>
                    <a:pt x="16636" y="97980"/>
                  </a:lnTo>
                  <a:lnTo>
                    <a:pt x="17061" y="93526"/>
                  </a:lnTo>
                  <a:lnTo>
                    <a:pt x="17749" y="89138"/>
                  </a:lnTo>
                  <a:lnTo>
                    <a:pt x="18633" y="84816"/>
                  </a:lnTo>
                  <a:lnTo>
                    <a:pt x="19714" y="80558"/>
                  </a:lnTo>
                  <a:lnTo>
                    <a:pt x="20991" y="76432"/>
                  </a:lnTo>
                  <a:lnTo>
                    <a:pt x="22497" y="72339"/>
                  </a:lnTo>
                  <a:lnTo>
                    <a:pt x="24168" y="68376"/>
                  </a:lnTo>
                  <a:lnTo>
                    <a:pt x="26034" y="64512"/>
                  </a:lnTo>
                  <a:lnTo>
                    <a:pt x="28064" y="60746"/>
                  </a:lnTo>
                  <a:lnTo>
                    <a:pt x="30291" y="57111"/>
                  </a:lnTo>
                  <a:lnTo>
                    <a:pt x="32682" y="53575"/>
                  </a:lnTo>
                  <a:lnTo>
                    <a:pt x="35203" y="50169"/>
                  </a:lnTo>
                  <a:lnTo>
                    <a:pt x="37921" y="46894"/>
                  </a:lnTo>
                  <a:lnTo>
                    <a:pt x="40770" y="43783"/>
                  </a:lnTo>
                  <a:lnTo>
                    <a:pt x="43783" y="40770"/>
                  </a:lnTo>
                  <a:lnTo>
                    <a:pt x="46894" y="37921"/>
                  </a:lnTo>
                  <a:lnTo>
                    <a:pt x="50169" y="35203"/>
                  </a:lnTo>
                  <a:lnTo>
                    <a:pt x="53575" y="32682"/>
                  </a:lnTo>
                  <a:lnTo>
                    <a:pt x="57111" y="30291"/>
                  </a:lnTo>
                  <a:lnTo>
                    <a:pt x="60746" y="28064"/>
                  </a:lnTo>
                  <a:lnTo>
                    <a:pt x="64512" y="26034"/>
                  </a:lnTo>
                  <a:lnTo>
                    <a:pt x="68376" y="24168"/>
                  </a:lnTo>
                  <a:lnTo>
                    <a:pt x="72339" y="22497"/>
                  </a:lnTo>
                  <a:lnTo>
                    <a:pt x="76399" y="21024"/>
                  </a:lnTo>
                  <a:lnTo>
                    <a:pt x="80558" y="19714"/>
                  </a:lnTo>
                  <a:lnTo>
                    <a:pt x="84816" y="18633"/>
                  </a:lnTo>
                  <a:lnTo>
                    <a:pt x="89138" y="17749"/>
                  </a:lnTo>
                  <a:lnTo>
                    <a:pt x="93526" y="17061"/>
                  </a:lnTo>
                  <a:lnTo>
                    <a:pt x="97980" y="16636"/>
                  </a:lnTo>
                  <a:lnTo>
                    <a:pt x="102499" y="16406"/>
                  </a:lnTo>
                  <a:lnTo>
                    <a:pt x="104791" y="16374"/>
                  </a:lnTo>
                  <a:close/>
                  <a:moveTo>
                    <a:pt x="104791" y="0"/>
                  </a:moveTo>
                  <a:lnTo>
                    <a:pt x="102073" y="33"/>
                  </a:lnTo>
                  <a:lnTo>
                    <a:pt x="96736" y="295"/>
                  </a:lnTo>
                  <a:lnTo>
                    <a:pt x="91430" y="819"/>
                  </a:lnTo>
                  <a:lnTo>
                    <a:pt x="86224" y="1637"/>
                  </a:lnTo>
                  <a:lnTo>
                    <a:pt x="81115" y="2685"/>
                  </a:lnTo>
                  <a:lnTo>
                    <a:pt x="76072" y="3962"/>
                  </a:lnTo>
                  <a:lnTo>
                    <a:pt x="71160" y="5502"/>
                  </a:lnTo>
                  <a:lnTo>
                    <a:pt x="66346" y="7237"/>
                  </a:lnTo>
                  <a:lnTo>
                    <a:pt x="61630" y="9235"/>
                  </a:lnTo>
                  <a:lnTo>
                    <a:pt x="57046" y="11462"/>
                  </a:lnTo>
                  <a:lnTo>
                    <a:pt x="52592" y="13852"/>
                  </a:lnTo>
                  <a:lnTo>
                    <a:pt x="48302" y="16505"/>
                  </a:lnTo>
                  <a:lnTo>
                    <a:pt x="44111" y="19321"/>
                  </a:lnTo>
                  <a:lnTo>
                    <a:pt x="40083" y="22334"/>
                  </a:lnTo>
                  <a:lnTo>
                    <a:pt x="36186" y="25543"/>
                  </a:lnTo>
                  <a:lnTo>
                    <a:pt x="32485" y="28916"/>
                  </a:lnTo>
                  <a:lnTo>
                    <a:pt x="28916" y="32453"/>
                  </a:lnTo>
                  <a:lnTo>
                    <a:pt x="25543" y="36186"/>
                  </a:lnTo>
                  <a:lnTo>
                    <a:pt x="22334" y="40083"/>
                  </a:lnTo>
                  <a:lnTo>
                    <a:pt x="19321" y="44111"/>
                  </a:lnTo>
                  <a:lnTo>
                    <a:pt x="16505" y="48270"/>
                  </a:lnTo>
                  <a:lnTo>
                    <a:pt x="13852" y="52592"/>
                  </a:lnTo>
                  <a:lnTo>
                    <a:pt x="11462" y="57046"/>
                  </a:lnTo>
                  <a:lnTo>
                    <a:pt x="9235" y="61630"/>
                  </a:lnTo>
                  <a:lnTo>
                    <a:pt x="7270" y="66346"/>
                  </a:lnTo>
                  <a:lnTo>
                    <a:pt x="5502" y="71160"/>
                  </a:lnTo>
                  <a:lnTo>
                    <a:pt x="3962" y="76072"/>
                  </a:lnTo>
                  <a:lnTo>
                    <a:pt x="2685" y="81115"/>
                  </a:lnTo>
                  <a:lnTo>
                    <a:pt x="1637" y="86224"/>
                  </a:lnTo>
                  <a:lnTo>
                    <a:pt x="819" y="91430"/>
                  </a:lnTo>
                  <a:lnTo>
                    <a:pt x="295" y="96736"/>
                  </a:lnTo>
                  <a:lnTo>
                    <a:pt x="33" y="102073"/>
                  </a:lnTo>
                  <a:lnTo>
                    <a:pt x="0" y="104791"/>
                  </a:lnTo>
                  <a:lnTo>
                    <a:pt x="0" y="201396"/>
                  </a:lnTo>
                  <a:lnTo>
                    <a:pt x="33" y="202247"/>
                  </a:lnTo>
                  <a:lnTo>
                    <a:pt x="360" y="203852"/>
                  </a:lnTo>
                  <a:lnTo>
                    <a:pt x="982" y="205293"/>
                  </a:lnTo>
                  <a:lnTo>
                    <a:pt x="1867" y="206603"/>
                  </a:lnTo>
                  <a:lnTo>
                    <a:pt x="2980" y="207716"/>
                  </a:lnTo>
                  <a:lnTo>
                    <a:pt x="4290" y="208600"/>
                  </a:lnTo>
                  <a:lnTo>
                    <a:pt x="5731" y="209223"/>
                  </a:lnTo>
                  <a:lnTo>
                    <a:pt x="7335" y="209550"/>
                  </a:lnTo>
                  <a:lnTo>
                    <a:pt x="8187" y="209583"/>
                  </a:lnTo>
                  <a:lnTo>
                    <a:pt x="104791" y="209583"/>
                  </a:lnTo>
                  <a:lnTo>
                    <a:pt x="107509" y="209550"/>
                  </a:lnTo>
                  <a:lnTo>
                    <a:pt x="112847" y="209288"/>
                  </a:lnTo>
                  <a:lnTo>
                    <a:pt x="118152" y="208764"/>
                  </a:lnTo>
                  <a:lnTo>
                    <a:pt x="123359" y="207945"/>
                  </a:lnTo>
                  <a:lnTo>
                    <a:pt x="128468" y="206897"/>
                  </a:lnTo>
                  <a:lnTo>
                    <a:pt x="133511" y="205620"/>
                  </a:lnTo>
                  <a:lnTo>
                    <a:pt x="138423" y="204081"/>
                  </a:lnTo>
                  <a:lnTo>
                    <a:pt x="143237" y="202346"/>
                  </a:lnTo>
                  <a:lnTo>
                    <a:pt x="147952" y="200348"/>
                  </a:lnTo>
                  <a:lnTo>
                    <a:pt x="152537" y="198121"/>
                  </a:lnTo>
                  <a:lnTo>
                    <a:pt x="156991" y="195731"/>
                  </a:lnTo>
                  <a:lnTo>
                    <a:pt x="161280" y="193078"/>
                  </a:lnTo>
                  <a:lnTo>
                    <a:pt x="165472" y="190262"/>
                  </a:lnTo>
                  <a:lnTo>
                    <a:pt x="169500" y="187249"/>
                  </a:lnTo>
                  <a:lnTo>
                    <a:pt x="173397" y="184040"/>
                  </a:lnTo>
                  <a:lnTo>
                    <a:pt x="177097" y="180667"/>
                  </a:lnTo>
                  <a:lnTo>
                    <a:pt x="180667" y="177130"/>
                  </a:lnTo>
                  <a:lnTo>
                    <a:pt x="184040" y="173397"/>
                  </a:lnTo>
                  <a:lnTo>
                    <a:pt x="187249" y="169500"/>
                  </a:lnTo>
                  <a:lnTo>
                    <a:pt x="190262" y="165472"/>
                  </a:lnTo>
                  <a:lnTo>
                    <a:pt x="193078" y="161313"/>
                  </a:lnTo>
                  <a:lnTo>
                    <a:pt x="195731" y="156991"/>
                  </a:lnTo>
                  <a:lnTo>
                    <a:pt x="198121" y="152537"/>
                  </a:lnTo>
                  <a:lnTo>
                    <a:pt x="200348" y="147952"/>
                  </a:lnTo>
                  <a:lnTo>
                    <a:pt x="202313" y="143237"/>
                  </a:lnTo>
                  <a:lnTo>
                    <a:pt x="204081" y="138423"/>
                  </a:lnTo>
                  <a:lnTo>
                    <a:pt x="205620" y="133511"/>
                  </a:lnTo>
                  <a:lnTo>
                    <a:pt x="206897" y="128468"/>
                  </a:lnTo>
                  <a:lnTo>
                    <a:pt x="207945" y="123359"/>
                  </a:lnTo>
                  <a:lnTo>
                    <a:pt x="208764" y="118152"/>
                  </a:lnTo>
                  <a:lnTo>
                    <a:pt x="209288" y="112847"/>
                  </a:lnTo>
                  <a:lnTo>
                    <a:pt x="209550" y="107509"/>
                  </a:lnTo>
                  <a:lnTo>
                    <a:pt x="209583" y="104791"/>
                  </a:lnTo>
                  <a:lnTo>
                    <a:pt x="209550" y="102073"/>
                  </a:lnTo>
                  <a:lnTo>
                    <a:pt x="209288" y="96736"/>
                  </a:lnTo>
                  <a:lnTo>
                    <a:pt x="208764" y="91430"/>
                  </a:lnTo>
                  <a:lnTo>
                    <a:pt x="207945" y="86224"/>
                  </a:lnTo>
                  <a:lnTo>
                    <a:pt x="206897" y="81115"/>
                  </a:lnTo>
                  <a:lnTo>
                    <a:pt x="205620" y="76072"/>
                  </a:lnTo>
                  <a:lnTo>
                    <a:pt x="204081" y="71160"/>
                  </a:lnTo>
                  <a:lnTo>
                    <a:pt x="202346" y="66346"/>
                  </a:lnTo>
                  <a:lnTo>
                    <a:pt x="200348" y="61630"/>
                  </a:lnTo>
                  <a:lnTo>
                    <a:pt x="198121" y="57046"/>
                  </a:lnTo>
                  <a:lnTo>
                    <a:pt x="195731" y="52592"/>
                  </a:lnTo>
                  <a:lnTo>
                    <a:pt x="193078" y="48302"/>
                  </a:lnTo>
                  <a:lnTo>
                    <a:pt x="190262" y="44111"/>
                  </a:lnTo>
                  <a:lnTo>
                    <a:pt x="187249" y="40083"/>
                  </a:lnTo>
                  <a:lnTo>
                    <a:pt x="184040" y="36186"/>
                  </a:lnTo>
                  <a:lnTo>
                    <a:pt x="180667" y="32485"/>
                  </a:lnTo>
                  <a:lnTo>
                    <a:pt x="177130" y="28916"/>
                  </a:lnTo>
                  <a:lnTo>
                    <a:pt x="173397" y="25543"/>
                  </a:lnTo>
                  <a:lnTo>
                    <a:pt x="169500" y="22334"/>
                  </a:lnTo>
                  <a:lnTo>
                    <a:pt x="165472" y="19321"/>
                  </a:lnTo>
                  <a:lnTo>
                    <a:pt x="161313" y="16505"/>
                  </a:lnTo>
                  <a:lnTo>
                    <a:pt x="156991" y="13852"/>
                  </a:lnTo>
                  <a:lnTo>
                    <a:pt x="152537" y="11462"/>
                  </a:lnTo>
                  <a:lnTo>
                    <a:pt x="147952" y="9235"/>
                  </a:lnTo>
                  <a:lnTo>
                    <a:pt x="143237" y="7270"/>
                  </a:lnTo>
                  <a:lnTo>
                    <a:pt x="138423" y="5502"/>
                  </a:lnTo>
                  <a:lnTo>
                    <a:pt x="133511" y="3962"/>
                  </a:lnTo>
                  <a:lnTo>
                    <a:pt x="128468" y="2685"/>
                  </a:lnTo>
                  <a:lnTo>
                    <a:pt x="123359" y="1637"/>
                  </a:lnTo>
                  <a:lnTo>
                    <a:pt x="118152" y="819"/>
                  </a:lnTo>
                  <a:lnTo>
                    <a:pt x="112847" y="295"/>
                  </a:lnTo>
                  <a:lnTo>
                    <a:pt x="107509" y="33"/>
                  </a:lnTo>
                  <a:lnTo>
                    <a:pt x="104791" y="0"/>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2" name="Google Shape;512;p11"/>
          <p:cNvSpPr/>
          <p:nvPr/>
        </p:nvSpPr>
        <p:spPr>
          <a:xfrm>
            <a:off x="567000" y="2746775"/>
            <a:ext cx="3672000" cy="340200"/>
          </a:xfrm>
          <a:prstGeom prst="roundRect">
            <a:avLst>
              <a:gd fmla="val 50000" name="adj"/>
            </a:avLst>
          </a:prstGeom>
          <a:solidFill>
            <a:srgbClr val="FFBE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Arial"/>
              <a:ea typeface="Arial"/>
              <a:cs typeface="Arial"/>
              <a:sym typeface="Arial"/>
            </a:endParaRPr>
          </a:p>
        </p:txBody>
      </p:sp>
      <p:sp>
        <p:nvSpPr>
          <p:cNvPr id="513" name="Google Shape;513;p11"/>
          <p:cNvSpPr txBox="1"/>
          <p:nvPr/>
        </p:nvSpPr>
        <p:spPr>
          <a:xfrm>
            <a:off x="1143000" y="2746775"/>
            <a:ext cx="2520000" cy="33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2339"/>
                </a:solidFill>
                <a:latin typeface="M PLUS 1p Medium"/>
                <a:ea typeface="M PLUS 1p Medium"/>
                <a:cs typeface="M PLUS 1p Medium"/>
                <a:sym typeface="M PLUS 1p Medium"/>
              </a:rPr>
              <a:t>iOS</a:t>
            </a:r>
            <a:endParaRPr b="0" i="0" sz="1400" u="none" cap="none" strike="noStrike">
              <a:solidFill>
                <a:srgbClr val="002339"/>
              </a:solidFill>
              <a:latin typeface="M PLUS 1p Medium"/>
              <a:ea typeface="M PLUS 1p Medium"/>
              <a:cs typeface="M PLUS 1p Medium"/>
              <a:sym typeface="M PLUS 1p Medium"/>
            </a:endParaRPr>
          </a:p>
        </p:txBody>
      </p:sp>
      <p:sp>
        <p:nvSpPr>
          <p:cNvPr id="514" name="Google Shape;514;p11"/>
          <p:cNvSpPr/>
          <p:nvPr/>
        </p:nvSpPr>
        <p:spPr>
          <a:xfrm>
            <a:off x="4815675" y="2746775"/>
            <a:ext cx="3672000" cy="340200"/>
          </a:xfrm>
          <a:prstGeom prst="roundRect">
            <a:avLst>
              <a:gd fmla="val 50000" name="adj"/>
            </a:avLst>
          </a:prstGeom>
          <a:solidFill>
            <a:srgbClr val="FFBE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1"/>
          <p:cNvSpPr txBox="1"/>
          <p:nvPr/>
        </p:nvSpPr>
        <p:spPr>
          <a:xfrm>
            <a:off x="5391675" y="2746775"/>
            <a:ext cx="2520000" cy="33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ja" sz="1400" u="none" cap="none" strike="noStrike">
                <a:solidFill>
                  <a:srgbClr val="002339"/>
                </a:solidFill>
                <a:latin typeface="M PLUS 1p Medium"/>
                <a:ea typeface="M PLUS 1p Medium"/>
                <a:cs typeface="M PLUS 1p Medium"/>
                <a:sym typeface="M PLUS 1p Medium"/>
              </a:rPr>
              <a:t>Android</a:t>
            </a:r>
            <a:endParaRPr b="0" i="0" sz="1400" u="none" cap="none" strike="noStrike">
              <a:solidFill>
                <a:srgbClr val="002339"/>
              </a:solidFill>
              <a:latin typeface="M PLUS 1p Medium"/>
              <a:ea typeface="M PLUS 1p Medium"/>
              <a:cs typeface="M PLUS 1p Medium"/>
              <a:sym typeface="M PLUS 1p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12"/>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よくある質問</a:t>
            </a:r>
            <a:endParaRPr>
              <a:solidFill>
                <a:srgbClr val="002339"/>
              </a:solidFill>
              <a:latin typeface="M PLUS 1p"/>
              <a:ea typeface="M PLUS 1p"/>
              <a:cs typeface="M PLUS 1p"/>
              <a:sym typeface="M PLUS 1p"/>
            </a:endParaRPr>
          </a:p>
        </p:txBody>
      </p:sp>
      <p:sp>
        <p:nvSpPr>
          <p:cNvPr id="521" name="Google Shape;521;p12"/>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sp>
        <p:nvSpPr>
          <p:cNvPr id="522" name="Google Shape;522;p12"/>
          <p:cNvSpPr/>
          <p:nvPr/>
        </p:nvSpPr>
        <p:spPr>
          <a:xfrm>
            <a:off x="2262725" y="1490650"/>
            <a:ext cx="6224700" cy="951600"/>
          </a:xfrm>
          <a:prstGeom prst="roundRect">
            <a:avLst>
              <a:gd fmla="val 11764"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12"/>
          <p:cNvSpPr txBox="1"/>
          <p:nvPr/>
        </p:nvSpPr>
        <p:spPr>
          <a:xfrm>
            <a:off x="2676050" y="1529400"/>
            <a:ext cx="5599200" cy="875400"/>
          </a:xfrm>
          <a:prstGeom prst="rect">
            <a:avLst/>
          </a:prstGeom>
          <a:noFill/>
          <a:ln>
            <a:noFill/>
          </a:ln>
        </p:spPr>
        <p:txBody>
          <a:bodyPr anchorCtr="0" anchor="ctr" bIns="0" lIns="91425" spcFirstLastPara="1" rIns="91425" wrap="square" tIns="0">
            <a:noAutofit/>
          </a:bodyPr>
          <a:lstStyle/>
          <a:p>
            <a:pPr indent="0" lvl="0" marL="0" marR="0" rtl="0" algn="l">
              <a:lnSpc>
                <a:spcPct val="125000"/>
              </a:lnSpc>
              <a:spcBef>
                <a:spcPts val="0"/>
              </a:spcBef>
              <a:spcAft>
                <a:spcPts val="0"/>
              </a:spcAft>
              <a:buClr>
                <a:srgbClr val="000000"/>
              </a:buClr>
              <a:buSzPts val="1100"/>
              <a:buFont typeface="Arial"/>
              <a:buNone/>
            </a:pPr>
            <a:r>
              <a:rPr b="0" i="0" lang="ja" sz="1800" u="none" cap="none" strike="noStrike">
                <a:solidFill>
                  <a:srgbClr val="002339"/>
                </a:solidFill>
                <a:latin typeface="M PLUS 1p Medium"/>
                <a:ea typeface="M PLUS 1p Medium"/>
                <a:cs typeface="M PLUS 1p Medium"/>
                <a:sym typeface="M PLUS 1p Medium"/>
              </a:rPr>
              <a:t>更新されているメッセージに気が付かなくて…</a:t>
            </a:r>
            <a:endParaRPr b="0" i="0" sz="1800" u="none" cap="none" strike="noStrike">
              <a:solidFill>
                <a:srgbClr val="002339"/>
              </a:solidFill>
              <a:latin typeface="M PLUS 1p Medium"/>
              <a:ea typeface="M PLUS 1p Medium"/>
              <a:cs typeface="M PLUS 1p Medium"/>
              <a:sym typeface="M PLUS 1p Medium"/>
            </a:endParaRPr>
          </a:p>
        </p:txBody>
      </p:sp>
      <p:sp>
        <p:nvSpPr>
          <p:cNvPr id="524" name="Google Shape;524;p12">
            <a:hlinkClick r:id="rId3"/>
          </p:cNvPr>
          <p:cNvSpPr/>
          <p:nvPr/>
        </p:nvSpPr>
        <p:spPr>
          <a:xfrm>
            <a:off x="4190225" y="4718875"/>
            <a:ext cx="4226400" cy="336900"/>
          </a:xfrm>
          <a:prstGeom prst="rect">
            <a:avLst/>
          </a:prstGeom>
          <a:solidFill>
            <a:srgbClr val="F037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　　PCの</a:t>
            </a:r>
            <a:r>
              <a:rPr b="1" i="0" lang="ja" sz="1400" u="none" cap="none" strike="noStrike">
                <a:solidFill>
                  <a:srgbClr val="FFFFFF"/>
                </a:solidFill>
                <a:latin typeface="Arial"/>
                <a:ea typeface="Arial"/>
                <a:cs typeface="Arial"/>
                <a:sym typeface="Arial"/>
              </a:rPr>
              <a:t>設定手順は</a:t>
            </a:r>
            <a:r>
              <a:rPr b="1" i="0" lang="ja" sz="1400" u="sng" cap="none" strike="noStrike">
                <a:solidFill>
                  <a:schemeClr val="lt1"/>
                </a:solidFill>
                <a:latin typeface="Arial"/>
                <a:ea typeface="Arial"/>
                <a:cs typeface="Arial"/>
                <a:sym typeface="Arial"/>
                <a:hlinkClick r:id="rId4"/>
              </a:rPr>
              <a:t>ココ</a:t>
            </a:r>
            <a:r>
              <a:rPr b="1" i="0" lang="ja" sz="1400" u="none" cap="none" strike="noStrike">
                <a:solidFill>
                  <a:srgbClr val="FFFFFF"/>
                </a:solidFill>
                <a:latin typeface="Arial"/>
                <a:ea typeface="Arial"/>
                <a:cs typeface="Arial"/>
                <a:sym typeface="Arial"/>
              </a:rPr>
              <a:t>をクリック！</a:t>
            </a:r>
            <a:endParaRPr b="1" i="0" sz="1400" u="none" cap="none" strike="noStrike">
              <a:solidFill>
                <a:srgbClr val="FFFFFF"/>
              </a:solidFill>
              <a:latin typeface="Arial"/>
              <a:ea typeface="Arial"/>
              <a:cs typeface="Arial"/>
              <a:sym typeface="Arial"/>
            </a:endParaRPr>
          </a:p>
        </p:txBody>
      </p:sp>
      <p:sp>
        <p:nvSpPr>
          <p:cNvPr id="525" name="Google Shape;525;p12"/>
          <p:cNvSpPr/>
          <p:nvPr/>
        </p:nvSpPr>
        <p:spPr>
          <a:xfrm>
            <a:off x="903442" y="1566860"/>
            <a:ext cx="820800" cy="875400"/>
          </a:xfrm>
          <a:custGeom>
            <a:rect b="b" l="l" r="r" t="t"/>
            <a:pathLst>
              <a:path extrusionOk="0" h="120000" w="120000">
                <a:moveTo>
                  <a:pt x="101661" y="79894"/>
                </a:moveTo>
                <a:cubicBezTo>
                  <a:pt x="93566" y="76366"/>
                  <a:pt x="79455" y="71088"/>
                  <a:pt x="76405" y="68200"/>
                </a:cubicBezTo>
                <a:cubicBezTo>
                  <a:pt x="71755" y="63794"/>
                  <a:pt x="77500" y="58622"/>
                  <a:pt x="77500" y="58622"/>
                </a:cubicBezTo>
                <a:lnTo>
                  <a:pt x="77472" y="58633"/>
                </a:lnTo>
                <a:cubicBezTo>
                  <a:pt x="85322" y="52800"/>
                  <a:pt x="90466" y="43166"/>
                  <a:pt x="90466" y="32244"/>
                </a:cubicBezTo>
                <a:cubicBezTo>
                  <a:pt x="90466" y="14438"/>
                  <a:pt x="76827" y="0"/>
                  <a:pt x="60000" y="0"/>
                </a:cubicBezTo>
                <a:cubicBezTo>
                  <a:pt x="43172" y="0"/>
                  <a:pt x="29533" y="14438"/>
                  <a:pt x="29533" y="32244"/>
                </a:cubicBezTo>
                <a:cubicBezTo>
                  <a:pt x="29533" y="43166"/>
                  <a:pt x="34677" y="52800"/>
                  <a:pt x="42522" y="58633"/>
                </a:cubicBezTo>
                <a:lnTo>
                  <a:pt x="42500" y="58622"/>
                </a:lnTo>
                <a:cubicBezTo>
                  <a:pt x="42500" y="58622"/>
                  <a:pt x="48244" y="63794"/>
                  <a:pt x="43594" y="68200"/>
                </a:cubicBezTo>
                <a:cubicBezTo>
                  <a:pt x="40544" y="71088"/>
                  <a:pt x="26433" y="76366"/>
                  <a:pt x="18338" y="79894"/>
                </a:cubicBezTo>
                <a:cubicBezTo>
                  <a:pt x="10255" y="83416"/>
                  <a:pt x="0" y="89905"/>
                  <a:pt x="0" y="100116"/>
                </a:cubicBezTo>
                <a:cubicBezTo>
                  <a:pt x="0" y="110322"/>
                  <a:pt x="16250" y="120000"/>
                  <a:pt x="59444" y="120000"/>
                </a:cubicBezTo>
                <a:cubicBezTo>
                  <a:pt x="59488" y="120000"/>
                  <a:pt x="59533" y="120000"/>
                  <a:pt x="59577" y="120000"/>
                </a:cubicBezTo>
                <a:cubicBezTo>
                  <a:pt x="59644" y="120000"/>
                  <a:pt x="59711" y="120000"/>
                  <a:pt x="59777" y="120000"/>
                </a:cubicBezTo>
                <a:cubicBezTo>
                  <a:pt x="60466" y="120000"/>
                  <a:pt x="61161" y="119988"/>
                  <a:pt x="61855" y="119983"/>
                </a:cubicBezTo>
                <a:cubicBezTo>
                  <a:pt x="103272" y="119627"/>
                  <a:pt x="120000" y="110127"/>
                  <a:pt x="120000" y="100116"/>
                </a:cubicBezTo>
                <a:cubicBezTo>
                  <a:pt x="120000" y="89905"/>
                  <a:pt x="109744" y="83416"/>
                  <a:pt x="101661" y="79894"/>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26" name="Google Shape;526;p12"/>
          <p:cNvSpPr/>
          <p:nvPr/>
        </p:nvSpPr>
        <p:spPr>
          <a:xfrm rot="-5400000">
            <a:off x="1997425" y="1797975"/>
            <a:ext cx="285300" cy="3369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7" name="Google Shape;527;p12"/>
          <p:cNvGrpSpPr/>
          <p:nvPr/>
        </p:nvGrpSpPr>
        <p:grpSpPr>
          <a:xfrm rot="5400000">
            <a:off x="4450321" y="4698704"/>
            <a:ext cx="269366" cy="377235"/>
            <a:chOff x="1937250" y="238125"/>
            <a:chExt cx="3741200" cy="5239375"/>
          </a:xfrm>
        </p:grpSpPr>
        <p:sp>
          <p:nvSpPr>
            <p:cNvPr id="528" name="Google Shape;528;p12"/>
            <p:cNvSpPr/>
            <p:nvPr/>
          </p:nvSpPr>
          <p:spPr>
            <a:xfrm>
              <a:off x="2301350" y="238125"/>
              <a:ext cx="2159525" cy="1391975"/>
            </a:xfrm>
            <a:custGeom>
              <a:rect b="b" l="l" r="r" t="t"/>
              <a:pathLst>
                <a:path extrusionOk="0" h="55679" w="86381">
                  <a:moveTo>
                    <a:pt x="41950" y="0"/>
                  </a:moveTo>
                  <a:lnTo>
                    <a:pt x="39470" y="147"/>
                  </a:lnTo>
                  <a:lnTo>
                    <a:pt x="37063" y="418"/>
                  </a:lnTo>
                  <a:lnTo>
                    <a:pt x="34680" y="835"/>
                  </a:lnTo>
                  <a:lnTo>
                    <a:pt x="32347" y="1375"/>
                  </a:lnTo>
                  <a:lnTo>
                    <a:pt x="30087" y="2014"/>
                  </a:lnTo>
                  <a:lnTo>
                    <a:pt x="27852" y="2800"/>
                  </a:lnTo>
                  <a:lnTo>
                    <a:pt x="25691" y="3684"/>
                  </a:lnTo>
                  <a:lnTo>
                    <a:pt x="23604" y="4691"/>
                  </a:lnTo>
                  <a:lnTo>
                    <a:pt x="21565" y="5796"/>
                  </a:lnTo>
                  <a:lnTo>
                    <a:pt x="19600" y="7000"/>
                  </a:lnTo>
                  <a:lnTo>
                    <a:pt x="17709" y="8326"/>
                  </a:lnTo>
                  <a:lnTo>
                    <a:pt x="15892" y="9726"/>
                  </a:lnTo>
                  <a:lnTo>
                    <a:pt x="14172" y="11224"/>
                  </a:lnTo>
                  <a:lnTo>
                    <a:pt x="12502" y="12821"/>
                  </a:lnTo>
                  <a:lnTo>
                    <a:pt x="10955" y="14491"/>
                  </a:lnTo>
                  <a:lnTo>
                    <a:pt x="9457" y="16234"/>
                  </a:lnTo>
                  <a:lnTo>
                    <a:pt x="8081" y="18052"/>
                  </a:lnTo>
                  <a:lnTo>
                    <a:pt x="6804" y="19968"/>
                  </a:lnTo>
                  <a:lnTo>
                    <a:pt x="5601" y="21933"/>
                  </a:lnTo>
                  <a:lnTo>
                    <a:pt x="4520" y="23946"/>
                  </a:lnTo>
                  <a:lnTo>
                    <a:pt x="3562" y="26034"/>
                  </a:lnTo>
                  <a:lnTo>
                    <a:pt x="2678" y="28195"/>
                  </a:lnTo>
                  <a:lnTo>
                    <a:pt x="1941" y="30381"/>
                  </a:lnTo>
                  <a:lnTo>
                    <a:pt x="1303" y="32616"/>
                  </a:lnTo>
                  <a:lnTo>
                    <a:pt x="787" y="34900"/>
                  </a:lnTo>
                  <a:lnTo>
                    <a:pt x="394" y="37234"/>
                  </a:lnTo>
                  <a:lnTo>
                    <a:pt x="124" y="39591"/>
                  </a:lnTo>
                  <a:lnTo>
                    <a:pt x="1" y="41998"/>
                  </a:lnTo>
                  <a:lnTo>
                    <a:pt x="1" y="44430"/>
                  </a:lnTo>
                  <a:lnTo>
                    <a:pt x="148" y="46861"/>
                  </a:lnTo>
                  <a:lnTo>
                    <a:pt x="443" y="49342"/>
                  </a:lnTo>
                  <a:lnTo>
                    <a:pt x="639" y="50570"/>
                  </a:lnTo>
                  <a:lnTo>
                    <a:pt x="762" y="51184"/>
                  </a:lnTo>
                  <a:lnTo>
                    <a:pt x="1204" y="52338"/>
                  </a:lnTo>
                  <a:lnTo>
                    <a:pt x="1868" y="53345"/>
                  </a:lnTo>
                  <a:lnTo>
                    <a:pt x="2678" y="54205"/>
                  </a:lnTo>
                  <a:lnTo>
                    <a:pt x="3636" y="54868"/>
                  </a:lnTo>
                  <a:lnTo>
                    <a:pt x="4717" y="55359"/>
                  </a:lnTo>
                  <a:lnTo>
                    <a:pt x="5895" y="55629"/>
                  </a:lnTo>
                  <a:lnTo>
                    <a:pt x="7099" y="55679"/>
                  </a:lnTo>
                  <a:lnTo>
                    <a:pt x="7737" y="55580"/>
                  </a:lnTo>
                  <a:lnTo>
                    <a:pt x="8351" y="55458"/>
                  </a:lnTo>
                  <a:lnTo>
                    <a:pt x="9481" y="55015"/>
                  </a:lnTo>
                  <a:lnTo>
                    <a:pt x="10488" y="54352"/>
                  </a:lnTo>
                  <a:lnTo>
                    <a:pt x="11348" y="53542"/>
                  </a:lnTo>
                  <a:lnTo>
                    <a:pt x="12036" y="52584"/>
                  </a:lnTo>
                  <a:lnTo>
                    <a:pt x="12502" y="51503"/>
                  </a:lnTo>
                  <a:lnTo>
                    <a:pt x="12797" y="50324"/>
                  </a:lnTo>
                  <a:lnTo>
                    <a:pt x="12821" y="49121"/>
                  </a:lnTo>
                  <a:lnTo>
                    <a:pt x="12748" y="48482"/>
                  </a:lnTo>
                  <a:lnTo>
                    <a:pt x="12478" y="46714"/>
                  </a:lnTo>
                  <a:lnTo>
                    <a:pt x="12257" y="43202"/>
                  </a:lnTo>
                  <a:lnTo>
                    <a:pt x="12453" y="39788"/>
                  </a:lnTo>
                  <a:lnTo>
                    <a:pt x="12993" y="36448"/>
                  </a:lnTo>
                  <a:lnTo>
                    <a:pt x="13902" y="33230"/>
                  </a:lnTo>
                  <a:lnTo>
                    <a:pt x="15155" y="30160"/>
                  </a:lnTo>
                  <a:lnTo>
                    <a:pt x="16702" y="27262"/>
                  </a:lnTo>
                  <a:lnTo>
                    <a:pt x="18544" y="24560"/>
                  </a:lnTo>
                  <a:lnTo>
                    <a:pt x="20656" y="22055"/>
                  </a:lnTo>
                  <a:lnTo>
                    <a:pt x="23014" y="19771"/>
                  </a:lnTo>
                  <a:lnTo>
                    <a:pt x="25617" y="17757"/>
                  </a:lnTo>
                  <a:lnTo>
                    <a:pt x="28417" y="16013"/>
                  </a:lnTo>
                  <a:lnTo>
                    <a:pt x="31438" y="14589"/>
                  </a:lnTo>
                  <a:lnTo>
                    <a:pt x="34607" y="13459"/>
                  </a:lnTo>
                  <a:lnTo>
                    <a:pt x="37947" y="12698"/>
                  </a:lnTo>
                  <a:lnTo>
                    <a:pt x="41410" y="12305"/>
                  </a:lnTo>
                  <a:lnTo>
                    <a:pt x="43203" y="12280"/>
                  </a:lnTo>
                  <a:lnTo>
                    <a:pt x="44971" y="12305"/>
                  </a:lnTo>
                  <a:lnTo>
                    <a:pt x="48434" y="12698"/>
                  </a:lnTo>
                  <a:lnTo>
                    <a:pt x="51750" y="13459"/>
                  </a:lnTo>
                  <a:lnTo>
                    <a:pt x="54918" y="14564"/>
                  </a:lnTo>
                  <a:lnTo>
                    <a:pt x="57915" y="16013"/>
                  </a:lnTo>
                  <a:lnTo>
                    <a:pt x="60739" y="17733"/>
                  </a:lnTo>
                  <a:lnTo>
                    <a:pt x="63342" y="19747"/>
                  </a:lnTo>
                  <a:lnTo>
                    <a:pt x="65700" y="22006"/>
                  </a:lnTo>
                  <a:lnTo>
                    <a:pt x="67812" y="24511"/>
                  </a:lnTo>
                  <a:lnTo>
                    <a:pt x="69654" y="27213"/>
                  </a:lnTo>
                  <a:lnTo>
                    <a:pt x="71202" y="30111"/>
                  </a:lnTo>
                  <a:lnTo>
                    <a:pt x="72454" y="33181"/>
                  </a:lnTo>
                  <a:lnTo>
                    <a:pt x="73363" y="36374"/>
                  </a:lnTo>
                  <a:lnTo>
                    <a:pt x="73928" y="39714"/>
                  </a:lnTo>
                  <a:lnTo>
                    <a:pt x="74124" y="43128"/>
                  </a:lnTo>
                  <a:lnTo>
                    <a:pt x="73928" y="46640"/>
                  </a:lnTo>
                  <a:lnTo>
                    <a:pt x="73658" y="48409"/>
                  </a:lnTo>
                  <a:lnTo>
                    <a:pt x="73584" y="49047"/>
                  </a:lnTo>
                  <a:lnTo>
                    <a:pt x="73609" y="50251"/>
                  </a:lnTo>
                  <a:lnTo>
                    <a:pt x="73879" y="51430"/>
                  </a:lnTo>
                  <a:lnTo>
                    <a:pt x="74370" y="52510"/>
                  </a:lnTo>
                  <a:lnTo>
                    <a:pt x="75058" y="53468"/>
                  </a:lnTo>
                  <a:lnTo>
                    <a:pt x="75917" y="54279"/>
                  </a:lnTo>
                  <a:lnTo>
                    <a:pt x="76924" y="54917"/>
                  </a:lnTo>
                  <a:lnTo>
                    <a:pt x="78054" y="55359"/>
                  </a:lnTo>
                  <a:lnTo>
                    <a:pt x="78693" y="55507"/>
                  </a:lnTo>
                  <a:lnTo>
                    <a:pt x="79307" y="55580"/>
                  </a:lnTo>
                  <a:lnTo>
                    <a:pt x="80535" y="55531"/>
                  </a:lnTo>
                  <a:lnTo>
                    <a:pt x="81689" y="55261"/>
                  </a:lnTo>
                  <a:lnTo>
                    <a:pt x="82770" y="54770"/>
                  </a:lnTo>
                  <a:lnTo>
                    <a:pt x="83728" y="54107"/>
                  </a:lnTo>
                  <a:lnTo>
                    <a:pt x="84538" y="53247"/>
                  </a:lnTo>
                  <a:lnTo>
                    <a:pt x="85201" y="52240"/>
                  </a:lnTo>
                  <a:lnTo>
                    <a:pt x="85643" y="51086"/>
                  </a:lnTo>
                  <a:lnTo>
                    <a:pt x="85766" y="50472"/>
                  </a:lnTo>
                  <a:lnTo>
                    <a:pt x="85963" y="49244"/>
                  </a:lnTo>
                  <a:lnTo>
                    <a:pt x="86233" y="46788"/>
                  </a:lnTo>
                  <a:lnTo>
                    <a:pt x="86380" y="44332"/>
                  </a:lnTo>
                  <a:lnTo>
                    <a:pt x="86380" y="41925"/>
                  </a:lnTo>
                  <a:lnTo>
                    <a:pt x="86233" y="39542"/>
                  </a:lnTo>
                  <a:lnTo>
                    <a:pt x="85963" y="37185"/>
                  </a:lnTo>
                  <a:lnTo>
                    <a:pt x="85594" y="34851"/>
                  </a:lnTo>
                  <a:lnTo>
                    <a:pt x="85078" y="32567"/>
                  </a:lnTo>
                  <a:lnTo>
                    <a:pt x="84440" y="30332"/>
                  </a:lnTo>
                  <a:lnTo>
                    <a:pt x="83678" y="28146"/>
                  </a:lnTo>
                  <a:lnTo>
                    <a:pt x="82819" y="26010"/>
                  </a:lnTo>
                  <a:lnTo>
                    <a:pt x="81836" y="23922"/>
                  </a:lnTo>
                  <a:lnTo>
                    <a:pt x="80756" y="21908"/>
                  </a:lnTo>
                  <a:lnTo>
                    <a:pt x="79577" y="19943"/>
                  </a:lnTo>
                  <a:lnTo>
                    <a:pt x="78275" y="18052"/>
                  </a:lnTo>
                  <a:lnTo>
                    <a:pt x="76900" y="16234"/>
                  </a:lnTo>
                  <a:lnTo>
                    <a:pt x="75426" y="14466"/>
                  </a:lnTo>
                  <a:lnTo>
                    <a:pt x="73854" y="12796"/>
                  </a:lnTo>
                  <a:lnTo>
                    <a:pt x="72209" y="11224"/>
                  </a:lnTo>
                  <a:lnTo>
                    <a:pt x="70465" y="9726"/>
                  </a:lnTo>
                  <a:lnTo>
                    <a:pt x="68672" y="8326"/>
                  </a:lnTo>
                  <a:lnTo>
                    <a:pt x="66781" y="7000"/>
                  </a:lnTo>
                  <a:lnTo>
                    <a:pt x="64816" y="5796"/>
                  </a:lnTo>
                  <a:lnTo>
                    <a:pt x="62777" y="4691"/>
                  </a:lnTo>
                  <a:lnTo>
                    <a:pt x="60690" y="3684"/>
                  </a:lnTo>
                  <a:lnTo>
                    <a:pt x="58529" y="2800"/>
                  </a:lnTo>
                  <a:lnTo>
                    <a:pt x="56294" y="2014"/>
                  </a:lnTo>
                  <a:lnTo>
                    <a:pt x="54034" y="1375"/>
                  </a:lnTo>
                  <a:lnTo>
                    <a:pt x="51701" y="835"/>
                  </a:lnTo>
                  <a:lnTo>
                    <a:pt x="49318" y="418"/>
                  </a:lnTo>
                  <a:lnTo>
                    <a:pt x="46911" y="147"/>
                  </a:lnTo>
                  <a:lnTo>
                    <a:pt x="444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2"/>
            <p:cNvSpPr/>
            <p:nvPr/>
          </p:nvSpPr>
          <p:spPr>
            <a:xfrm>
              <a:off x="1937250" y="861950"/>
              <a:ext cx="3741200" cy="4615550"/>
            </a:xfrm>
            <a:custGeom>
              <a:rect b="b" l="l" r="r" t="t"/>
              <a:pathLst>
                <a:path extrusionOk="0" h="184622" w="149648">
                  <a:moveTo>
                    <a:pt x="57791" y="12305"/>
                  </a:moveTo>
                  <a:lnTo>
                    <a:pt x="58405" y="12330"/>
                  </a:lnTo>
                  <a:lnTo>
                    <a:pt x="59584" y="12625"/>
                  </a:lnTo>
                  <a:lnTo>
                    <a:pt x="60665" y="13116"/>
                  </a:lnTo>
                  <a:lnTo>
                    <a:pt x="61623" y="13828"/>
                  </a:lnTo>
                  <a:lnTo>
                    <a:pt x="62433" y="14688"/>
                  </a:lnTo>
                  <a:lnTo>
                    <a:pt x="63096" y="15695"/>
                  </a:lnTo>
                  <a:lnTo>
                    <a:pt x="63539" y="16824"/>
                  </a:lnTo>
                  <a:lnTo>
                    <a:pt x="63784" y="18052"/>
                  </a:lnTo>
                  <a:lnTo>
                    <a:pt x="63809" y="18691"/>
                  </a:lnTo>
                  <a:lnTo>
                    <a:pt x="63784" y="57079"/>
                  </a:lnTo>
                  <a:lnTo>
                    <a:pt x="63710" y="73142"/>
                  </a:lnTo>
                  <a:lnTo>
                    <a:pt x="63686" y="92127"/>
                  </a:lnTo>
                  <a:lnTo>
                    <a:pt x="63710" y="92741"/>
                  </a:lnTo>
                  <a:lnTo>
                    <a:pt x="63956" y="93944"/>
                  </a:lnTo>
                  <a:lnTo>
                    <a:pt x="64423" y="95050"/>
                  </a:lnTo>
                  <a:lnTo>
                    <a:pt x="65086" y="96056"/>
                  </a:lnTo>
                  <a:lnTo>
                    <a:pt x="65945" y="96892"/>
                  </a:lnTo>
                  <a:lnTo>
                    <a:pt x="66928" y="97530"/>
                  </a:lnTo>
                  <a:lnTo>
                    <a:pt x="68033" y="97997"/>
                  </a:lnTo>
                  <a:lnTo>
                    <a:pt x="69261" y="98242"/>
                  </a:lnTo>
                  <a:lnTo>
                    <a:pt x="69900" y="98267"/>
                  </a:lnTo>
                  <a:lnTo>
                    <a:pt x="70514" y="98242"/>
                  </a:lnTo>
                  <a:lnTo>
                    <a:pt x="71742" y="97997"/>
                  </a:lnTo>
                  <a:lnTo>
                    <a:pt x="72847" y="97530"/>
                  </a:lnTo>
                  <a:lnTo>
                    <a:pt x="73829" y="96892"/>
                  </a:lnTo>
                  <a:lnTo>
                    <a:pt x="74689" y="96056"/>
                  </a:lnTo>
                  <a:lnTo>
                    <a:pt x="75352" y="95074"/>
                  </a:lnTo>
                  <a:lnTo>
                    <a:pt x="75819" y="93944"/>
                  </a:lnTo>
                  <a:lnTo>
                    <a:pt x="76064" y="92741"/>
                  </a:lnTo>
                  <a:lnTo>
                    <a:pt x="76089" y="92127"/>
                  </a:lnTo>
                  <a:lnTo>
                    <a:pt x="76089" y="72528"/>
                  </a:lnTo>
                  <a:lnTo>
                    <a:pt x="76212" y="72012"/>
                  </a:lnTo>
                  <a:lnTo>
                    <a:pt x="76580" y="71029"/>
                  </a:lnTo>
                  <a:lnTo>
                    <a:pt x="77120" y="70121"/>
                  </a:lnTo>
                  <a:lnTo>
                    <a:pt x="77784" y="69335"/>
                  </a:lnTo>
                  <a:lnTo>
                    <a:pt x="78594" y="68672"/>
                  </a:lnTo>
                  <a:lnTo>
                    <a:pt x="79503" y="68131"/>
                  </a:lnTo>
                  <a:lnTo>
                    <a:pt x="80485" y="67763"/>
                  </a:lnTo>
                  <a:lnTo>
                    <a:pt x="81566" y="67566"/>
                  </a:lnTo>
                  <a:lnTo>
                    <a:pt x="82106" y="67566"/>
                  </a:lnTo>
                  <a:lnTo>
                    <a:pt x="82745" y="67591"/>
                  </a:lnTo>
                  <a:lnTo>
                    <a:pt x="83948" y="67836"/>
                  </a:lnTo>
                  <a:lnTo>
                    <a:pt x="85029" y="68303"/>
                  </a:lnTo>
                  <a:lnTo>
                    <a:pt x="86011" y="68966"/>
                  </a:lnTo>
                  <a:lnTo>
                    <a:pt x="86846" y="69777"/>
                  </a:lnTo>
                  <a:lnTo>
                    <a:pt x="87510" y="70759"/>
                  </a:lnTo>
                  <a:lnTo>
                    <a:pt x="87976" y="71864"/>
                  </a:lnTo>
                  <a:lnTo>
                    <a:pt x="88222" y="73068"/>
                  </a:lnTo>
                  <a:lnTo>
                    <a:pt x="88246" y="73706"/>
                  </a:lnTo>
                  <a:lnTo>
                    <a:pt x="88246" y="92127"/>
                  </a:lnTo>
                  <a:lnTo>
                    <a:pt x="88271" y="92741"/>
                  </a:lnTo>
                  <a:lnTo>
                    <a:pt x="88517" y="93944"/>
                  </a:lnTo>
                  <a:lnTo>
                    <a:pt x="88983" y="95050"/>
                  </a:lnTo>
                  <a:lnTo>
                    <a:pt x="89646" y="96032"/>
                  </a:lnTo>
                  <a:lnTo>
                    <a:pt x="90481" y="96867"/>
                  </a:lnTo>
                  <a:lnTo>
                    <a:pt x="91464" y="97530"/>
                  </a:lnTo>
                  <a:lnTo>
                    <a:pt x="92569" y="97997"/>
                  </a:lnTo>
                  <a:lnTo>
                    <a:pt x="93748" y="98242"/>
                  </a:lnTo>
                  <a:lnTo>
                    <a:pt x="94386" y="98267"/>
                  </a:lnTo>
                  <a:lnTo>
                    <a:pt x="95025" y="98242"/>
                  </a:lnTo>
                  <a:lnTo>
                    <a:pt x="96229" y="97997"/>
                  </a:lnTo>
                  <a:lnTo>
                    <a:pt x="97334" y="97530"/>
                  </a:lnTo>
                  <a:lnTo>
                    <a:pt x="98292" y="96867"/>
                  </a:lnTo>
                  <a:lnTo>
                    <a:pt x="99127" y="96032"/>
                  </a:lnTo>
                  <a:lnTo>
                    <a:pt x="99790" y="95050"/>
                  </a:lnTo>
                  <a:lnTo>
                    <a:pt x="100256" y="93944"/>
                  </a:lnTo>
                  <a:lnTo>
                    <a:pt x="100502" y="92741"/>
                  </a:lnTo>
                  <a:lnTo>
                    <a:pt x="100527" y="92127"/>
                  </a:lnTo>
                  <a:lnTo>
                    <a:pt x="100527" y="81885"/>
                  </a:lnTo>
                  <a:lnTo>
                    <a:pt x="100551" y="81247"/>
                  </a:lnTo>
                  <a:lnTo>
                    <a:pt x="100797" y="80068"/>
                  </a:lnTo>
                  <a:lnTo>
                    <a:pt x="101263" y="78962"/>
                  </a:lnTo>
                  <a:lnTo>
                    <a:pt x="101927" y="77980"/>
                  </a:lnTo>
                  <a:lnTo>
                    <a:pt x="102762" y="77145"/>
                  </a:lnTo>
                  <a:lnTo>
                    <a:pt x="103744" y="76482"/>
                  </a:lnTo>
                  <a:lnTo>
                    <a:pt x="104849" y="76015"/>
                  </a:lnTo>
                  <a:lnTo>
                    <a:pt x="106053" y="75770"/>
                  </a:lnTo>
                  <a:lnTo>
                    <a:pt x="106667" y="75745"/>
                  </a:lnTo>
                  <a:lnTo>
                    <a:pt x="107305" y="75770"/>
                  </a:lnTo>
                  <a:lnTo>
                    <a:pt x="108509" y="76015"/>
                  </a:lnTo>
                  <a:lnTo>
                    <a:pt x="109589" y="76482"/>
                  </a:lnTo>
                  <a:lnTo>
                    <a:pt x="110572" y="77145"/>
                  </a:lnTo>
                  <a:lnTo>
                    <a:pt x="111407" y="77980"/>
                  </a:lnTo>
                  <a:lnTo>
                    <a:pt x="112070" y="78962"/>
                  </a:lnTo>
                  <a:lnTo>
                    <a:pt x="112537" y="80068"/>
                  </a:lnTo>
                  <a:lnTo>
                    <a:pt x="112782" y="81247"/>
                  </a:lnTo>
                  <a:lnTo>
                    <a:pt x="112807" y="81885"/>
                  </a:lnTo>
                  <a:lnTo>
                    <a:pt x="112807" y="92127"/>
                  </a:lnTo>
                  <a:lnTo>
                    <a:pt x="112831" y="92741"/>
                  </a:lnTo>
                  <a:lnTo>
                    <a:pt x="113077" y="93944"/>
                  </a:lnTo>
                  <a:lnTo>
                    <a:pt x="113544" y="95050"/>
                  </a:lnTo>
                  <a:lnTo>
                    <a:pt x="114207" y="96032"/>
                  </a:lnTo>
                  <a:lnTo>
                    <a:pt x="115042" y="96867"/>
                  </a:lnTo>
                  <a:lnTo>
                    <a:pt x="116024" y="97530"/>
                  </a:lnTo>
                  <a:lnTo>
                    <a:pt x="117129" y="97997"/>
                  </a:lnTo>
                  <a:lnTo>
                    <a:pt x="118308" y="98242"/>
                  </a:lnTo>
                  <a:lnTo>
                    <a:pt x="118947" y="98267"/>
                  </a:lnTo>
                  <a:lnTo>
                    <a:pt x="119586" y="98242"/>
                  </a:lnTo>
                  <a:lnTo>
                    <a:pt x="120789" y="97997"/>
                  </a:lnTo>
                  <a:lnTo>
                    <a:pt x="121894" y="97530"/>
                  </a:lnTo>
                  <a:lnTo>
                    <a:pt x="122852" y="96867"/>
                  </a:lnTo>
                  <a:lnTo>
                    <a:pt x="123687" y="96032"/>
                  </a:lnTo>
                  <a:lnTo>
                    <a:pt x="124350" y="95050"/>
                  </a:lnTo>
                  <a:lnTo>
                    <a:pt x="124817" y="93944"/>
                  </a:lnTo>
                  <a:lnTo>
                    <a:pt x="125063" y="92741"/>
                  </a:lnTo>
                  <a:lnTo>
                    <a:pt x="125087" y="92127"/>
                  </a:lnTo>
                  <a:lnTo>
                    <a:pt x="125087" y="90064"/>
                  </a:lnTo>
                  <a:lnTo>
                    <a:pt x="125112" y="89450"/>
                  </a:lnTo>
                  <a:lnTo>
                    <a:pt x="125357" y="88246"/>
                  </a:lnTo>
                  <a:lnTo>
                    <a:pt x="125824" y="87141"/>
                  </a:lnTo>
                  <a:lnTo>
                    <a:pt x="126487" y="86159"/>
                  </a:lnTo>
                  <a:lnTo>
                    <a:pt x="127322" y="85324"/>
                  </a:lnTo>
                  <a:lnTo>
                    <a:pt x="128304" y="84660"/>
                  </a:lnTo>
                  <a:lnTo>
                    <a:pt x="129410" y="84194"/>
                  </a:lnTo>
                  <a:lnTo>
                    <a:pt x="130613" y="83948"/>
                  </a:lnTo>
                  <a:lnTo>
                    <a:pt x="131227" y="83924"/>
                  </a:lnTo>
                  <a:lnTo>
                    <a:pt x="131866" y="83948"/>
                  </a:lnTo>
                  <a:lnTo>
                    <a:pt x="133069" y="84194"/>
                  </a:lnTo>
                  <a:lnTo>
                    <a:pt x="134150" y="84660"/>
                  </a:lnTo>
                  <a:lnTo>
                    <a:pt x="135132" y="85324"/>
                  </a:lnTo>
                  <a:lnTo>
                    <a:pt x="135967" y="86159"/>
                  </a:lnTo>
                  <a:lnTo>
                    <a:pt x="136630" y="87141"/>
                  </a:lnTo>
                  <a:lnTo>
                    <a:pt x="137097" y="88246"/>
                  </a:lnTo>
                  <a:lnTo>
                    <a:pt x="137343" y="89450"/>
                  </a:lnTo>
                  <a:lnTo>
                    <a:pt x="137367" y="90064"/>
                  </a:lnTo>
                  <a:lnTo>
                    <a:pt x="137367" y="153921"/>
                  </a:lnTo>
                  <a:lnTo>
                    <a:pt x="137367" y="154879"/>
                  </a:lnTo>
                  <a:lnTo>
                    <a:pt x="137171" y="156721"/>
                  </a:lnTo>
                  <a:lnTo>
                    <a:pt x="136802" y="158538"/>
                  </a:lnTo>
                  <a:lnTo>
                    <a:pt x="136262" y="160258"/>
                  </a:lnTo>
                  <a:lnTo>
                    <a:pt x="135550" y="161903"/>
                  </a:lnTo>
                  <a:lnTo>
                    <a:pt x="134715" y="163475"/>
                  </a:lnTo>
                  <a:lnTo>
                    <a:pt x="133708" y="164949"/>
                  </a:lnTo>
                  <a:lnTo>
                    <a:pt x="132578" y="166324"/>
                  </a:lnTo>
                  <a:lnTo>
                    <a:pt x="131325" y="167552"/>
                  </a:lnTo>
                  <a:lnTo>
                    <a:pt x="129975" y="168682"/>
                  </a:lnTo>
                  <a:lnTo>
                    <a:pt x="128501" y="169689"/>
                  </a:lnTo>
                  <a:lnTo>
                    <a:pt x="126929" y="170548"/>
                  </a:lnTo>
                  <a:lnTo>
                    <a:pt x="125284" y="171236"/>
                  </a:lnTo>
                  <a:lnTo>
                    <a:pt x="123564" y="171776"/>
                  </a:lnTo>
                  <a:lnTo>
                    <a:pt x="121747" y="172145"/>
                  </a:lnTo>
                  <a:lnTo>
                    <a:pt x="119905" y="172341"/>
                  </a:lnTo>
                  <a:lnTo>
                    <a:pt x="68009" y="172341"/>
                  </a:lnTo>
                  <a:lnTo>
                    <a:pt x="66117" y="172145"/>
                  </a:lnTo>
                  <a:lnTo>
                    <a:pt x="64275" y="171752"/>
                  </a:lnTo>
                  <a:lnTo>
                    <a:pt x="62507" y="171187"/>
                  </a:lnTo>
                  <a:lnTo>
                    <a:pt x="60788" y="170450"/>
                  </a:lnTo>
                  <a:lnTo>
                    <a:pt x="59142" y="169517"/>
                  </a:lnTo>
                  <a:lnTo>
                    <a:pt x="57595" y="168436"/>
                  </a:lnTo>
                  <a:lnTo>
                    <a:pt x="56170" y="167208"/>
                  </a:lnTo>
                  <a:lnTo>
                    <a:pt x="55507" y="166520"/>
                  </a:lnTo>
                  <a:lnTo>
                    <a:pt x="34754" y="144392"/>
                  </a:lnTo>
                  <a:lnTo>
                    <a:pt x="14000" y="122263"/>
                  </a:lnTo>
                  <a:lnTo>
                    <a:pt x="13582" y="121771"/>
                  </a:lnTo>
                  <a:lnTo>
                    <a:pt x="12919" y="120715"/>
                  </a:lnTo>
                  <a:lnTo>
                    <a:pt x="12502" y="119585"/>
                  </a:lnTo>
                  <a:lnTo>
                    <a:pt x="12305" y="118407"/>
                  </a:lnTo>
                  <a:lnTo>
                    <a:pt x="12354" y="117203"/>
                  </a:lnTo>
                  <a:lnTo>
                    <a:pt x="12625" y="116024"/>
                  </a:lnTo>
                  <a:lnTo>
                    <a:pt x="13116" y="114919"/>
                  </a:lnTo>
                  <a:lnTo>
                    <a:pt x="13853" y="113912"/>
                  </a:lnTo>
                  <a:lnTo>
                    <a:pt x="14319" y="113445"/>
                  </a:lnTo>
                  <a:lnTo>
                    <a:pt x="14811" y="113052"/>
                  </a:lnTo>
                  <a:lnTo>
                    <a:pt x="15842" y="112463"/>
                  </a:lnTo>
                  <a:lnTo>
                    <a:pt x="16947" y="112070"/>
                  </a:lnTo>
                  <a:lnTo>
                    <a:pt x="18126" y="111923"/>
                  </a:lnTo>
                  <a:lnTo>
                    <a:pt x="19305" y="111996"/>
                  </a:lnTo>
                  <a:lnTo>
                    <a:pt x="20484" y="112291"/>
                  </a:lnTo>
                  <a:lnTo>
                    <a:pt x="21589" y="112782"/>
                  </a:lnTo>
                  <a:lnTo>
                    <a:pt x="22596" y="113519"/>
                  </a:lnTo>
                  <a:lnTo>
                    <a:pt x="23063" y="113961"/>
                  </a:lnTo>
                  <a:lnTo>
                    <a:pt x="40845" y="132578"/>
                  </a:lnTo>
                  <a:lnTo>
                    <a:pt x="41213" y="132946"/>
                  </a:lnTo>
                  <a:lnTo>
                    <a:pt x="41999" y="133536"/>
                  </a:lnTo>
                  <a:lnTo>
                    <a:pt x="42809" y="134002"/>
                  </a:lnTo>
                  <a:lnTo>
                    <a:pt x="43669" y="134297"/>
                  </a:lnTo>
                  <a:lnTo>
                    <a:pt x="44553" y="134469"/>
                  </a:lnTo>
                  <a:lnTo>
                    <a:pt x="45437" y="134494"/>
                  </a:lnTo>
                  <a:lnTo>
                    <a:pt x="46322" y="134395"/>
                  </a:lnTo>
                  <a:lnTo>
                    <a:pt x="47157" y="134199"/>
                  </a:lnTo>
                  <a:lnTo>
                    <a:pt x="47967" y="133880"/>
                  </a:lnTo>
                  <a:lnTo>
                    <a:pt x="48729" y="133438"/>
                  </a:lnTo>
                  <a:lnTo>
                    <a:pt x="49441" y="132897"/>
                  </a:lnTo>
                  <a:lnTo>
                    <a:pt x="50055" y="132259"/>
                  </a:lnTo>
                  <a:lnTo>
                    <a:pt x="50571" y="131546"/>
                  </a:lnTo>
                  <a:lnTo>
                    <a:pt x="50988" y="130711"/>
                  </a:lnTo>
                  <a:lnTo>
                    <a:pt x="51258" y="129827"/>
                  </a:lnTo>
                  <a:lnTo>
                    <a:pt x="51430" y="128869"/>
                  </a:lnTo>
                  <a:lnTo>
                    <a:pt x="51430" y="128354"/>
                  </a:lnTo>
                  <a:lnTo>
                    <a:pt x="51430" y="18445"/>
                  </a:lnTo>
                  <a:lnTo>
                    <a:pt x="51455" y="17807"/>
                  </a:lnTo>
                  <a:lnTo>
                    <a:pt x="51700" y="16579"/>
                  </a:lnTo>
                  <a:lnTo>
                    <a:pt x="52192" y="15449"/>
                  </a:lnTo>
                  <a:lnTo>
                    <a:pt x="52879" y="14467"/>
                  </a:lnTo>
                  <a:lnTo>
                    <a:pt x="53739" y="13632"/>
                  </a:lnTo>
                  <a:lnTo>
                    <a:pt x="54770" y="12968"/>
                  </a:lnTo>
                  <a:lnTo>
                    <a:pt x="55900" y="12526"/>
                  </a:lnTo>
                  <a:lnTo>
                    <a:pt x="57153" y="12305"/>
                  </a:lnTo>
                  <a:close/>
                  <a:moveTo>
                    <a:pt x="57153" y="0"/>
                  </a:moveTo>
                  <a:lnTo>
                    <a:pt x="55262" y="148"/>
                  </a:lnTo>
                  <a:lnTo>
                    <a:pt x="53420" y="492"/>
                  </a:lnTo>
                  <a:lnTo>
                    <a:pt x="51651" y="983"/>
                  </a:lnTo>
                  <a:lnTo>
                    <a:pt x="49957" y="1671"/>
                  </a:lnTo>
                  <a:lnTo>
                    <a:pt x="48336" y="2506"/>
                  </a:lnTo>
                  <a:lnTo>
                    <a:pt x="46813" y="3488"/>
                  </a:lnTo>
                  <a:lnTo>
                    <a:pt x="45413" y="4593"/>
                  </a:lnTo>
                  <a:lnTo>
                    <a:pt x="44111" y="5846"/>
                  </a:lnTo>
                  <a:lnTo>
                    <a:pt x="42957" y="7221"/>
                  </a:lnTo>
                  <a:lnTo>
                    <a:pt x="41925" y="8719"/>
                  </a:lnTo>
                  <a:lnTo>
                    <a:pt x="41041" y="10291"/>
                  </a:lnTo>
                  <a:lnTo>
                    <a:pt x="40304" y="11986"/>
                  </a:lnTo>
                  <a:lnTo>
                    <a:pt x="39764" y="13730"/>
                  </a:lnTo>
                  <a:lnTo>
                    <a:pt x="39371" y="15572"/>
                  </a:lnTo>
                  <a:lnTo>
                    <a:pt x="39175" y="17463"/>
                  </a:lnTo>
                  <a:lnTo>
                    <a:pt x="39150" y="18445"/>
                  </a:lnTo>
                  <a:lnTo>
                    <a:pt x="39150" y="113028"/>
                  </a:lnTo>
                  <a:lnTo>
                    <a:pt x="31954" y="105463"/>
                  </a:lnTo>
                  <a:lnTo>
                    <a:pt x="31291" y="104800"/>
                  </a:lnTo>
                  <a:lnTo>
                    <a:pt x="29891" y="103597"/>
                  </a:lnTo>
                  <a:lnTo>
                    <a:pt x="28392" y="102565"/>
                  </a:lnTo>
                  <a:lnTo>
                    <a:pt x="26821" y="101681"/>
                  </a:lnTo>
                  <a:lnTo>
                    <a:pt x="25200" y="100969"/>
                  </a:lnTo>
                  <a:lnTo>
                    <a:pt x="23505" y="100404"/>
                  </a:lnTo>
                  <a:lnTo>
                    <a:pt x="21786" y="99986"/>
                  </a:lnTo>
                  <a:lnTo>
                    <a:pt x="20042" y="99765"/>
                  </a:lnTo>
                  <a:lnTo>
                    <a:pt x="18298" y="99691"/>
                  </a:lnTo>
                  <a:lnTo>
                    <a:pt x="16530" y="99765"/>
                  </a:lnTo>
                  <a:lnTo>
                    <a:pt x="14811" y="100011"/>
                  </a:lnTo>
                  <a:lnTo>
                    <a:pt x="13091" y="100428"/>
                  </a:lnTo>
                  <a:lnTo>
                    <a:pt x="11421" y="101018"/>
                  </a:lnTo>
                  <a:lnTo>
                    <a:pt x="9800" y="101755"/>
                  </a:lnTo>
                  <a:lnTo>
                    <a:pt x="8253" y="102663"/>
                  </a:lnTo>
                  <a:lnTo>
                    <a:pt x="6804" y="103744"/>
                  </a:lnTo>
                  <a:lnTo>
                    <a:pt x="6092" y="104333"/>
                  </a:lnTo>
                  <a:lnTo>
                    <a:pt x="5379" y="104996"/>
                  </a:lnTo>
                  <a:lnTo>
                    <a:pt x="4102" y="106421"/>
                  </a:lnTo>
                  <a:lnTo>
                    <a:pt x="2997" y="107944"/>
                  </a:lnTo>
                  <a:lnTo>
                    <a:pt x="2064" y="109540"/>
                  </a:lnTo>
                  <a:lnTo>
                    <a:pt x="1302" y="111186"/>
                  </a:lnTo>
                  <a:lnTo>
                    <a:pt x="737" y="112905"/>
                  </a:lnTo>
                  <a:lnTo>
                    <a:pt x="320" y="114673"/>
                  </a:lnTo>
                  <a:lnTo>
                    <a:pt x="74" y="116442"/>
                  </a:lnTo>
                  <a:lnTo>
                    <a:pt x="1" y="118235"/>
                  </a:lnTo>
                  <a:lnTo>
                    <a:pt x="123" y="120028"/>
                  </a:lnTo>
                  <a:lnTo>
                    <a:pt x="394" y="121820"/>
                  </a:lnTo>
                  <a:lnTo>
                    <a:pt x="860" y="123564"/>
                  </a:lnTo>
                  <a:lnTo>
                    <a:pt x="1499" y="125259"/>
                  </a:lnTo>
                  <a:lnTo>
                    <a:pt x="2309" y="126929"/>
                  </a:lnTo>
                  <a:lnTo>
                    <a:pt x="3292" y="128501"/>
                  </a:lnTo>
                  <a:lnTo>
                    <a:pt x="4446" y="129999"/>
                  </a:lnTo>
                  <a:lnTo>
                    <a:pt x="5109" y="130711"/>
                  </a:lnTo>
                  <a:lnTo>
                    <a:pt x="46567" y="174920"/>
                  </a:lnTo>
                  <a:lnTo>
                    <a:pt x="47648" y="176075"/>
                  </a:lnTo>
                  <a:lnTo>
                    <a:pt x="50030" y="178113"/>
                  </a:lnTo>
                  <a:lnTo>
                    <a:pt x="52609" y="179931"/>
                  </a:lnTo>
                  <a:lnTo>
                    <a:pt x="55335" y="181453"/>
                  </a:lnTo>
                  <a:lnTo>
                    <a:pt x="58184" y="182681"/>
                  </a:lnTo>
                  <a:lnTo>
                    <a:pt x="61181" y="183639"/>
                  </a:lnTo>
                  <a:lnTo>
                    <a:pt x="64251" y="184278"/>
                  </a:lnTo>
                  <a:lnTo>
                    <a:pt x="67370" y="184597"/>
                  </a:lnTo>
                  <a:lnTo>
                    <a:pt x="68942" y="184622"/>
                  </a:lnTo>
                  <a:lnTo>
                    <a:pt x="118947" y="184622"/>
                  </a:lnTo>
                  <a:lnTo>
                    <a:pt x="120543" y="184597"/>
                  </a:lnTo>
                  <a:lnTo>
                    <a:pt x="123613" y="184278"/>
                  </a:lnTo>
                  <a:lnTo>
                    <a:pt x="126610" y="183664"/>
                  </a:lnTo>
                  <a:lnTo>
                    <a:pt x="129508" y="182780"/>
                  </a:lnTo>
                  <a:lnTo>
                    <a:pt x="132259" y="181601"/>
                  </a:lnTo>
                  <a:lnTo>
                    <a:pt x="134862" y="180201"/>
                  </a:lnTo>
                  <a:lnTo>
                    <a:pt x="137318" y="178531"/>
                  </a:lnTo>
                  <a:lnTo>
                    <a:pt x="139602" y="176664"/>
                  </a:lnTo>
                  <a:lnTo>
                    <a:pt x="141665" y="174576"/>
                  </a:lnTo>
                  <a:lnTo>
                    <a:pt x="143557" y="172292"/>
                  </a:lnTo>
                  <a:lnTo>
                    <a:pt x="145202" y="169836"/>
                  </a:lnTo>
                  <a:lnTo>
                    <a:pt x="146627" y="167233"/>
                  </a:lnTo>
                  <a:lnTo>
                    <a:pt x="147806" y="164482"/>
                  </a:lnTo>
                  <a:lnTo>
                    <a:pt x="148690" y="161608"/>
                  </a:lnTo>
                  <a:lnTo>
                    <a:pt x="149304" y="158612"/>
                  </a:lnTo>
                  <a:lnTo>
                    <a:pt x="149623" y="155517"/>
                  </a:lnTo>
                  <a:lnTo>
                    <a:pt x="149648" y="153921"/>
                  </a:lnTo>
                  <a:lnTo>
                    <a:pt x="149648" y="90064"/>
                  </a:lnTo>
                  <a:lnTo>
                    <a:pt x="149623" y="88811"/>
                  </a:lnTo>
                  <a:lnTo>
                    <a:pt x="149304" y="86380"/>
                  </a:lnTo>
                  <a:lnTo>
                    <a:pt x="148665" y="84071"/>
                  </a:lnTo>
                  <a:lnTo>
                    <a:pt x="147781" y="81910"/>
                  </a:lnTo>
                  <a:lnTo>
                    <a:pt x="146627" y="79920"/>
                  </a:lnTo>
                  <a:lnTo>
                    <a:pt x="145251" y="78103"/>
                  </a:lnTo>
                  <a:lnTo>
                    <a:pt x="143655" y="76482"/>
                  </a:lnTo>
                  <a:lnTo>
                    <a:pt x="141886" y="75057"/>
                  </a:lnTo>
                  <a:lnTo>
                    <a:pt x="139971" y="73878"/>
                  </a:lnTo>
                  <a:lnTo>
                    <a:pt x="137932" y="72921"/>
                  </a:lnTo>
                  <a:lnTo>
                    <a:pt x="135771" y="72208"/>
                  </a:lnTo>
                  <a:lnTo>
                    <a:pt x="133536" y="71766"/>
                  </a:lnTo>
                  <a:lnTo>
                    <a:pt x="131252" y="71619"/>
                  </a:lnTo>
                  <a:lnTo>
                    <a:pt x="128918" y="71766"/>
                  </a:lnTo>
                  <a:lnTo>
                    <a:pt x="126561" y="72233"/>
                  </a:lnTo>
                  <a:lnTo>
                    <a:pt x="124252" y="73019"/>
                  </a:lnTo>
                  <a:lnTo>
                    <a:pt x="123098" y="73559"/>
                  </a:lnTo>
                  <a:lnTo>
                    <a:pt x="122656" y="72724"/>
                  </a:lnTo>
                  <a:lnTo>
                    <a:pt x="121649" y="71152"/>
                  </a:lnTo>
                  <a:lnTo>
                    <a:pt x="120494" y="69728"/>
                  </a:lnTo>
                  <a:lnTo>
                    <a:pt x="119242" y="68426"/>
                  </a:lnTo>
                  <a:lnTo>
                    <a:pt x="117891" y="67272"/>
                  </a:lnTo>
                  <a:lnTo>
                    <a:pt x="116442" y="66265"/>
                  </a:lnTo>
                  <a:lnTo>
                    <a:pt x="114894" y="65405"/>
                  </a:lnTo>
                  <a:lnTo>
                    <a:pt x="113298" y="64693"/>
                  </a:lnTo>
                  <a:lnTo>
                    <a:pt x="111628" y="64128"/>
                  </a:lnTo>
                  <a:lnTo>
                    <a:pt x="109909" y="63735"/>
                  </a:lnTo>
                  <a:lnTo>
                    <a:pt x="108165" y="63514"/>
                  </a:lnTo>
                  <a:lnTo>
                    <a:pt x="106397" y="63465"/>
                  </a:lnTo>
                  <a:lnTo>
                    <a:pt x="104628" y="63563"/>
                  </a:lnTo>
                  <a:lnTo>
                    <a:pt x="102860" y="63858"/>
                  </a:lnTo>
                  <a:lnTo>
                    <a:pt x="101116" y="64324"/>
                  </a:lnTo>
                  <a:lnTo>
                    <a:pt x="99372" y="64963"/>
                  </a:lnTo>
                  <a:lnTo>
                    <a:pt x="98537" y="65356"/>
                  </a:lnTo>
                  <a:lnTo>
                    <a:pt x="98120" y="64595"/>
                  </a:lnTo>
                  <a:lnTo>
                    <a:pt x="97211" y="63170"/>
                  </a:lnTo>
                  <a:lnTo>
                    <a:pt x="96204" y="61844"/>
                  </a:lnTo>
                  <a:lnTo>
                    <a:pt x="95074" y="60616"/>
                  </a:lnTo>
                  <a:lnTo>
                    <a:pt x="93871" y="59510"/>
                  </a:lnTo>
                  <a:lnTo>
                    <a:pt x="92569" y="58528"/>
                  </a:lnTo>
                  <a:lnTo>
                    <a:pt x="91194" y="57668"/>
                  </a:lnTo>
                  <a:lnTo>
                    <a:pt x="89745" y="56932"/>
                  </a:lnTo>
                  <a:lnTo>
                    <a:pt x="88246" y="56318"/>
                  </a:lnTo>
                  <a:lnTo>
                    <a:pt x="86699" y="55851"/>
                  </a:lnTo>
                  <a:lnTo>
                    <a:pt x="85103" y="55507"/>
                  </a:lnTo>
                  <a:lnTo>
                    <a:pt x="83482" y="55311"/>
                  </a:lnTo>
                  <a:lnTo>
                    <a:pt x="81861" y="55262"/>
                  </a:lnTo>
                  <a:lnTo>
                    <a:pt x="80191" y="55360"/>
                  </a:lnTo>
                  <a:lnTo>
                    <a:pt x="78545" y="55630"/>
                  </a:lnTo>
                  <a:lnTo>
                    <a:pt x="76899" y="56023"/>
                  </a:lnTo>
                  <a:lnTo>
                    <a:pt x="76089" y="56293"/>
                  </a:lnTo>
                  <a:lnTo>
                    <a:pt x="76089" y="18691"/>
                  </a:lnTo>
                  <a:lnTo>
                    <a:pt x="76064" y="17758"/>
                  </a:lnTo>
                  <a:lnTo>
                    <a:pt x="75892" y="15916"/>
                  </a:lnTo>
                  <a:lnTo>
                    <a:pt x="75524" y="14147"/>
                  </a:lnTo>
                  <a:lnTo>
                    <a:pt x="75008" y="12403"/>
                  </a:lnTo>
                  <a:lnTo>
                    <a:pt x="74321" y="10758"/>
                  </a:lnTo>
                  <a:lnTo>
                    <a:pt x="73486" y="9211"/>
                  </a:lnTo>
                  <a:lnTo>
                    <a:pt x="72528" y="7712"/>
                  </a:lnTo>
                  <a:lnTo>
                    <a:pt x="71422" y="6337"/>
                  </a:lnTo>
                  <a:lnTo>
                    <a:pt x="70194" y="5084"/>
                  </a:lnTo>
                  <a:lnTo>
                    <a:pt x="68868" y="3930"/>
                  </a:lnTo>
                  <a:lnTo>
                    <a:pt x="67444" y="2899"/>
                  </a:lnTo>
                  <a:lnTo>
                    <a:pt x="65921" y="2014"/>
                  </a:lnTo>
                  <a:lnTo>
                    <a:pt x="64300" y="1302"/>
                  </a:lnTo>
                  <a:lnTo>
                    <a:pt x="62605" y="713"/>
                  </a:lnTo>
                  <a:lnTo>
                    <a:pt x="60861" y="295"/>
                  </a:lnTo>
                  <a:lnTo>
                    <a:pt x="59044" y="74"/>
                  </a:lnTo>
                  <a:lnTo>
                    <a:pt x="58135" y="25"/>
                  </a:lnTo>
                  <a:lnTo>
                    <a:pt x="5715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0" name="Google Shape;530;p12"/>
          <p:cNvGrpSpPr/>
          <p:nvPr/>
        </p:nvGrpSpPr>
        <p:grpSpPr>
          <a:xfrm>
            <a:off x="1627196" y="1362783"/>
            <a:ext cx="489376" cy="489376"/>
            <a:chOff x="1190625" y="238125"/>
            <a:chExt cx="5239575" cy="5239575"/>
          </a:xfrm>
        </p:grpSpPr>
        <p:sp>
          <p:nvSpPr>
            <p:cNvPr id="531" name="Google Shape;531;p12"/>
            <p:cNvSpPr/>
            <p:nvPr/>
          </p:nvSpPr>
          <p:spPr>
            <a:xfrm>
              <a:off x="3459175" y="3750250"/>
              <a:ext cx="545275" cy="549375"/>
            </a:xfrm>
            <a:custGeom>
              <a:rect b="b" l="l" r="r" t="t"/>
              <a:pathLst>
                <a:path extrusionOk="0" h="21975" w="21811">
                  <a:moveTo>
                    <a:pt x="10840" y="1"/>
                  </a:moveTo>
                  <a:lnTo>
                    <a:pt x="9727" y="34"/>
                  </a:lnTo>
                  <a:lnTo>
                    <a:pt x="7598" y="492"/>
                  </a:lnTo>
                  <a:lnTo>
                    <a:pt x="5666" y="1344"/>
                  </a:lnTo>
                  <a:lnTo>
                    <a:pt x="3930" y="2522"/>
                  </a:lnTo>
                  <a:lnTo>
                    <a:pt x="2457" y="4029"/>
                  </a:lnTo>
                  <a:lnTo>
                    <a:pt x="1278" y="5797"/>
                  </a:lnTo>
                  <a:lnTo>
                    <a:pt x="459" y="7762"/>
                  </a:lnTo>
                  <a:lnTo>
                    <a:pt x="34" y="9891"/>
                  </a:lnTo>
                  <a:lnTo>
                    <a:pt x="1" y="11004"/>
                  </a:lnTo>
                  <a:lnTo>
                    <a:pt x="34" y="12085"/>
                  </a:lnTo>
                  <a:lnTo>
                    <a:pt x="459" y="14181"/>
                  </a:lnTo>
                  <a:lnTo>
                    <a:pt x="1245" y="16145"/>
                  </a:lnTo>
                  <a:lnTo>
                    <a:pt x="2424" y="17914"/>
                  </a:lnTo>
                  <a:lnTo>
                    <a:pt x="3865" y="19420"/>
                  </a:lnTo>
                  <a:lnTo>
                    <a:pt x="5601" y="20632"/>
                  </a:lnTo>
                  <a:lnTo>
                    <a:pt x="7565" y="21483"/>
                  </a:lnTo>
                  <a:lnTo>
                    <a:pt x="9694" y="21942"/>
                  </a:lnTo>
                  <a:lnTo>
                    <a:pt x="10840" y="21974"/>
                  </a:lnTo>
                  <a:lnTo>
                    <a:pt x="11986" y="21942"/>
                  </a:lnTo>
                  <a:lnTo>
                    <a:pt x="14148" y="21483"/>
                  </a:lnTo>
                  <a:lnTo>
                    <a:pt x="16112" y="20632"/>
                  </a:lnTo>
                  <a:lnTo>
                    <a:pt x="17881" y="19420"/>
                  </a:lnTo>
                  <a:lnTo>
                    <a:pt x="19354" y="17914"/>
                  </a:lnTo>
                  <a:lnTo>
                    <a:pt x="20533" y="16145"/>
                  </a:lnTo>
                  <a:lnTo>
                    <a:pt x="21352" y="14181"/>
                  </a:lnTo>
                  <a:lnTo>
                    <a:pt x="21778" y="12085"/>
                  </a:lnTo>
                  <a:lnTo>
                    <a:pt x="21810" y="11004"/>
                  </a:lnTo>
                  <a:lnTo>
                    <a:pt x="21778" y="9891"/>
                  </a:lnTo>
                  <a:lnTo>
                    <a:pt x="21352" y="7762"/>
                  </a:lnTo>
                  <a:lnTo>
                    <a:pt x="20501" y="5797"/>
                  </a:lnTo>
                  <a:lnTo>
                    <a:pt x="19322" y="4029"/>
                  </a:lnTo>
                  <a:lnTo>
                    <a:pt x="17815" y="2522"/>
                  </a:lnTo>
                  <a:lnTo>
                    <a:pt x="16047" y="1344"/>
                  </a:lnTo>
                  <a:lnTo>
                    <a:pt x="14082" y="492"/>
                  </a:lnTo>
                  <a:lnTo>
                    <a:pt x="11954" y="34"/>
                  </a:lnTo>
                  <a:lnTo>
                    <a:pt x="10840" y="1"/>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2"/>
            <p:cNvSpPr/>
            <p:nvPr/>
          </p:nvSpPr>
          <p:spPr>
            <a:xfrm>
              <a:off x="3073575" y="1670800"/>
              <a:ext cx="1463025" cy="1833875"/>
            </a:xfrm>
            <a:custGeom>
              <a:rect b="b" l="l" r="r" t="t"/>
              <a:pathLst>
                <a:path extrusionOk="0" h="73355" w="58521">
                  <a:moveTo>
                    <a:pt x="28131" y="1"/>
                  </a:moveTo>
                  <a:lnTo>
                    <a:pt x="26330" y="34"/>
                  </a:lnTo>
                  <a:lnTo>
                    <a:pt x="22957" y="296"/>
                  </a:lnTo>
                  <a:lnTo>
                    <a:pt x="19846" y="787"/>
                  </a:lnTo>
                  <a:lnTo>
                    <a:pt x="16931" y="1474"/>
                  </a:lnTo>
                  <a:lnTo>
                    <a:pt x="14279" y="2359"/>
                  </a:lnTo>
                  <a:lnTo>
                    <a:pt x="11888" y="3439"/>
                  </a:lnTo>
                  <a:lnTo>
                    <a:pt x="9694" y="4618"/>
                  </a:lnTo>
                  <a:lnTo>
                    <a:pt x="7729" y="5961"/>
                  </a:lnTo>
                  <a:lnTo>
                    <a:pt x="5994" y="7402"/>
                  </a:lnTo>
                  <a:lnTo>
                    <a:pt x="4487" y="8908"/>
                  </a:lnTo>
                  <a:lnTo>
                    <a:pt x="3210" y="10480"/>
                  </a:lnTo>
                  <a:lnTo>
                    <a:pt x="2129" y="12085"/>
                  </a:lnTo>
                  <a:lnTo>
                    <a:pt x="1278" y="13689"/>
                  </a:lnTo>
                  <a:lnTo>
                    <a:pt x="656" y="15294"/>
                  </a:lnTo>
                  <a:lnTo>
                    <a:pt x="230" y="16866"/>
                  </a:lnTo>
                  <a:lnTo>
                    <a:pt x="34" y="18405"/>
                  </a:lnTo>
                  <a:lnTo>
                    <a:pt x="1" y="19125"/>
                  </a:lnTo>
                  <a:lnTo>
                    <a:pt x="34" y="20140"/>
                  </a:lnTo>
                  <a:lnTo>
                    <a:pt x="459" y="21941"/>
                  </a:lnTo>
                  <a:lnTo>
                    <a:pt x="1212" y="23481"/>
                  </a:lnTo>
                  <a:lnTo>
                    <a:pt x="2228" y="24758"/>
                  </a:lnTo>
                  <a:lnTo>
                    <a:pt x="3472" y="25740"/>
                  </a:lnTo>
                  <a:lnTo>
                    <a:pt x="4880" y="26493"/>
                  </a:lnTo>
                  <a:lnTo>
                    <a:pt x="6354" y="26985"/>
                  </a:lnTo>
                  <a:lnTo>
                    <a:pt x="7827" y="27247"/>
                  </a:lnTo>
                  <a:lnTo>
                    <a:pt x="9268" y="27247"/>
                  </a:lnTo>
                  <a:lnTo>
                    <a:pt x="10480" y="26985"/>
                  </a:lnTo>
                  <a:lnTo>
                    <a:pt x="11495" y="26526"/>
                  </a:lnTo>
                  <a:lnTo>
                    <a:pt x="12379" y="25904"/>
                  </a:lnTo>
                  <a:lnTo>
                    <a:pt x="13493" y="24725"/>
                  </a:lnTo>
                  <a:lnTo>
                    <a:pt x="14835" y="22793"/>
                  </a:lnTo>
                  <a:lnTo>
                    <a:pt x="16342" y="20730"/>
                  </a:lnTo>
                  <a:lnTo>
                    <a:pt x="17783" y="19256"/>
                  </a:lnTo>
                  <a:lnTo>
                    <a:pt x="18961" y="18372"/>
                  </a:lnTo>
                  <a:lnTo>
                    <a:pt x="20370" y="17619"/>
                  </a:lnTo>
                  <a:lnTo>
                    <a:pt x="22040" y="16997"/>
                  </a:lnTo>
                  <a:lnTo>
                    <a:pt x="24037" y="16538"/>
                  </a:lnTo>
                  <a:lnTo>
                    <a:pt x="26362" y="16276"/>
                  </a:lnTo>
                  <a:lnTo>
                    <a:pt x="29015" y="16276"/>
                  </a:lnTo>
                  <a:lnTo>
                    <a:pt x="31536" y="16604"/>
                  </a:lnTo>
                  <a:lnTo>
                    <a:pt x="33829" y="17193"/>
                  </a:lnTo>
                  <a:lnTo>
                    <a:pt x="35892" y="18077"/>
                  </a:lnTo>
                  <a:lnTo>
                    <a:pt x="37627" y="19289"/>
                  </a:lnTo>
                  <a:lnTo>
                    <a:pt x="39003" y="20795"/>
                  </a:lnTo>
                  <a:lnTo>
                    <a:pt x="39985" y="22629"/>
                  </a:lnTo>
                  <a:lnTo>
                    <a:pt x="40476" y="24758"/>
                  </a:lnTo>
                  <a:lnTo>
                    <a:pt x="40542" y="25969"/>
                  </a:lnTo>
                  <a:lnTo>
                    <a:pt x="40509" y="26690"/>
                  </a:lnTo>
                  <a:lnTo>
                    <a:pt x="40345" y="28065"/>
                  </a:lnTo>
                  <a:lnTo>
                    <a:pt x="39789" y="29997"/>
                  </a:lnTo>
                  <a:lnTo>
                    <a:pt x="38544" y="32322"/>
                  </a:lnTo>
                  <a:lnTo>
                    <a:pt x="36907" y="34451"/>
                  </a:lnTo>
                  <a:lnTo>
                    <a:pt x="34975" y="36383"/>
                  </a:lnTo>
                  <a:lnTo>
                    <a:pt x="32879" y="38151"/>
                  </a:lnTo>
                  <a:lnTo>
                    <a:pt x="29703" y="40575"/>
                  </a:lnTo>
                  <a:lnTo>
                    <a:pt x="27836" y="42081"/>
                  </a:lnTo>
                  <a:lnTo>
                    <a:pt x="27050" y="42769"/>
                  </a:lnTo>
                  <a:lnTo>
                    <a:pt x="25413" y="44341"/>
                  </a:lnTo>
                  <a:lnTo>
                    <a:pt x="23775" y="46207"/>
                  </a:lnTo>
                  <a:lnTo>
                    <a:pt x="22236" y="48401"/>
                  </a:lnTo>
                  <a:lnTo>
                    <a:pt x="20828" y="50988"/>
                  </a:lnTo>
                  <a:lnTo>
                    <a:pt x="19649" y="54001"/>
                  </a:lnTo>
                  <a:lnTo>
                    <a:pt x="18798" y="57505"/>
                  </a:lnTo>
                  <a:lnTo>
                    <a:pt x="18307" y="61533"/>
                  </a:lnTo>
                  <a:lnTo>
                    <a:pt x="18274" y="63793"/>
                  </a:lnTo>
                  <a:lnTo>
                    <a:pt x="18274" y="65135"/>
                  </a:lnTo>
                  <a:lnTo>
                    <a:pt x="18503" y="67427"/>
                  </a:lnTo>
                  <a:lnTo>
                    <a:pt x="18896" y="69294"/>
                  </a:lnTo>
                  <a:lnTo>
                    <a:pt x="19551" y="70768"/>
                  </a:lnTo>
                  <a:lnTo>
                    <a:pt x="20501" y="71848"/>
                  </a:lnTo>
                  <a:lnTo>
                    <a:pt x="21680" y="72634"/>
                  </a:lnTo>
                  <a:lnTo>
                    <a:pt x="23219" y="73093"/>
                  </a:lnTo>
                  <a:lnTo>
                    <a:pt x="25052" y="73322"/>
                  </a:lnTo>
                  <a:lnTo>
                    <a:pt x="26133" y="73355"/>
                  </a:lnTo>
                  <a:lnTo>
                    <a:pt x="27378" y="73322"/>
                  </a:lnTo>
                  <a:lnTo>
                    <a:pt x="29506" y="73060"/>
                  </a:lnTo>
                  <a:lnTo>
                    <a:pt x="31176" y="72536"/>
                  </a:lnTo>
                  <a:lnTo>
                    <a:pt x="32453" y="71848"/>
                  </a:lnTo>
                  <a:lnTo>
                    <a:pt x="33370" y="70997"/>
                  </a:lnTo>
                  <a:lnTo>
                    <a:pt x="33993" y="70047"/>
                  </a:lnTo>
                  <a:lnTo>
                    <a:pt x="34385" y="69032"/>
                  </a:lnTo>
                  <a:lnTo>
                    <a:pt x="34516" y="68017"/>
                  </a:lnTo>
                  <a:lnTo>
                    <a:pt x="34549" y="67493"/>
                  </a:lnTo>
                  <a:lnTo>
                    <a:pt x="34549" y="64808"/>
                  </a:lnTo>
                  <a:lnTo>
                    <a:pt x="34811" y="61304"/>
                  </a:lnTo>
                  <a:lnTo>
                    <a:pt x="35237" y="59142"/>
                  </a:lnTo>
                  <a:lnTo>
                    <a:pt x="35990" y="57047"/>
                  </a:lnTo>
                  <a:lnTo>
                    <a:pt x="37169" y="55016"/>
                  </a:lnTo>
                  <a:lnTo>
                    <a:pt x="38839" y="52953"/>
                  </a:lnTo>
                  <a:lnTo>
                    <a:pt x="41131" y="50792"/>
                  </a:lnTo>
                  <a:lnTo>
                    <a:pt x="42540" y="49646"/>
                  </a:lnTo>
                  <a:lnTo>
                    <a:pt x="44242" y="48336"/>
                  </a:lnTo>
                  <a:lnTo>
                    <a:pt x="47943" y="44996"/>
                  </a:lnTo>
                  <a:lnTo>
                    <a:pt x="50628" y="42147"/>
                  </a:lnTo>
                  <a:lnTo>
                    <a:pt x="53281" y="38774"/>
                  </a:lnTo>
                  <a:lnTo>
                    <a:pt x="55049" y="35957"/>
                  </a:lnTo>
                  <a:lnTo>
                    <a:pt x="56097" y="33927"/>
                  </a:lnTo>
                  <a:lnTo>
                    <a:pt x="56981" y="31798"/>
                  </a:lnTo>
                  <a:lnTo>
                    <a:pt x="57702" y="29539"/>
                  </a:lnTo>
                  <a:lnTo>
                    <a:pt x="58226" y="27214"/>
                  </a:lnTo>
                  <a:lnTo>
                    <a:pt x="58487" y="24790"/>
                  </a:lnTo>
                  <a:lnTo>
                    <a:pt x="58520" y="23546"/>
                  </a:lnTo>
                  <a:lnTo>
                    <a:pt x="58487" y="22302"/>
                  </a:lnTo>
                  <a:lnTo>
                    <a:pt x="58193" y="19846"/>
                  </a:lnTo>
                  <a:lnTo>
                    <a:pt x="57669" y="17521"/>
                  </a:lnTo>
                  <a:lnTo>
                    <a:pt x="56850" y="15294"/>
                  </a:lnTo>
                  <a:lnTo>
                    <a:pt x="55769" y="13165"/>
                  </a:lnTo>
                  <a:lnTo>
                    <a:pt x="54460" y="11135"/>
                  </a:lnTo>
                  <a:lnTo>
                    <a:pt x="52920" y="9268"/>
                  </a:lnTo>
                  <a:lnTo>
                    <a:pt x="51152" y="7533"/>
                  </a:lnTo>
                  <a:lnTo>
                    <a:pt x="49155" y="5961"/>
                  </a:lnTo>
                  <a:lnTo>
                    <a:pt x="46960" y="4553"/>
                  </a:lnTo>
                  <a:lnTo>
                    <a:pt x="44537" y="3308"/>
                  </a:lnTo>
                  <a:lnTo>
                    <a:pt x="41950" y="2260"/>
                  </a:lnTo>
                  <a:lnTo>
                    <a:pt x="39167" y="1376"/>
                  </a:lnTo>
                  <a:lnTo>
                    <a:pt x="36219" y="721"/>
                  </a:lnTo>
                  <a:lnTo>
                    <a:pt x="33108" y="263"/>
                  </a:lnTo>
                  <a:lnTo>
                    <a:pt x="29834" y="34"/>
                  </a:lnTo>
                  <a:lnTo>
                    <a:pt x="28131" y="1"/>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2"/>
            <p:cNvSpPr/>
            <p:nvPr/>
          </p:nvSpPr>
          <p:spPr>
            <a:xfrm>
              <a:off x="1190625" y="238125"/>
              <a:ext cx="5239575" cy="5239575"/>
            </a:xfrm>
            <a:custGeom>
              <a:rect b="b" l="l" r="r" t="t"/>
              <a:pathLst>
                <a:path extrusionOk="0" h="209583" w="209583">
                  <a:moveTo>
                    <a:pt x="104791" y="16374"/>
                  </a:moveTo>
                  <a:lnTo>
                    <a:pt x="107084" y="16406"/>
                  </a:lnTo>
                  <a:lnTo>
                    <a:pt x="111603" y="16636"/>
                  </a:lnTo>
                  <a:lnTo>
                    <a:pt x="116056" y="17061"/>
                  </a:lnTo>
                  <a:lnTo>
                    <a:pt x="120445" y="17749"/>
                  </a:lnTo>
                  <a:lnTo>
                    <a:pt x="124767" y="18633"/>
                  </a:lnTo>
                  <a:lnTo>
                    <a:pt x="129024" y="19714"/>
                  </a:lnTo>
                  <a:lnTo>
                    <a:pt x="133151" y="20991"/>
                  </a:lnTo>
                  <a:lnTo>
                    <a:pt x="137244" y="22497"/>
                  </a:lnTo>
                  <a:lnTo>
                    <a:pt x="141206" y="24168"/>
                  </a:lnTo>
                  <a:lnTo>
                    <a:pt x="145071" y="26034"/>
                  </a:lnTo>
                  <a:lnTo>
                    <a:pt x="148837" y="28064"/>
                  </a:lnTo>
                  <a:lnTo>
                    <a:pt x="152471" y="30291"/>
                  </a:lnTo>
                  <a:lnTo>
                    <a:pt x="156008" y="32682"/>
                  </a:lnTo>
                  <a:lnTo>
                    <a:pt x="159414" y="35203"/>
                  </a:lnTo>
                  <a:lnTo>
                    <a:pt x="162689" y="37921"/>
                  </a:lnTo>
                  <a:lnTo>
                    <a:pt x="165800" y="40770"/>
                  </a:lnTo>
                  <a:lnTo>
                    <a:pt x="168812" y="43783"/>
                  </a:lnTo>
                  <a:lnTo>
                    <a:pt x="171661" y="46894"/>
                  </a:lnTo>
                  <a:lnTo>
                    <a:pt x="174379" y="50169"/>
                  </a:lnTo>
                  <a:lnTo>
                    <a:pt x="176901" y="53575"/>
                  </a:lnTo>
                  <a:lnTo>
                    <a:pt x="179291" y="57111"/>
                  </a:lnTo>
                  <a:lnTo>
                    <a:pt x="181518" y="60746"/>
                  </a:lnTo>
                  <a:lnTo>
                    <a:pt x="183549" y="64512"/>
                  </a:lnTo>
                  <a:lnTo>
                    <a:pt x="185415" y="68376"/>
                  </a:lnTo>
                  <a:lnTo>
                    <a:pt x="187085" y="72339"/>
                  </a:lnTo>
                  <a:lnTo>
                    <a:pt x="188559" y="76399"/>
                  </a:lnTo>
                  <a:lnTo>
                    <a:pt x="189869" y="80558"/>
                  </a:lnTo>
                  <a:lnTo>
                    <a:pt x="190950" y="84816"/>
                  </a:lnTo>
                  <a:lnTo>
                    <a:pt x="191834" y="89138"/>
                  </a:lnTo>
                  <a:lnTo>
                    <a:pt x="192521" y="93526"/>
                  </a:lnTo>
                  <a:lnTo>
                    <a:pt x="192947" y="97980"/>
                  </a:lnTo>
                  <a:lnTo>
                    <a:pt x="193176" y="102499"/>
                  </a:lnTo>
                  <a:lnTo>
                    <a:pt x="193209" y="104791"/>
                  </a:lnTo>
                  <a:lnTo>
                    <a:pt x="193176" y="107084"/>
                  </a:lnTo>
                  <a:lnTo>
                    <a:pt x="192947" y="111603"/>
                  </a:lnTo>
                  <a:lnTo>
                    <a:pt x="192521" y="116056"/>
                  </a:lnTo>
                  <a:lnTo>
                    <a:pt x="191834" y="120445"/>
                  </a:lnTo>
                  <a:lnTo>
                    <a:pt x="190950" y="124767"/>
                  </a:lnTo>
                  <a:lnTo>
                    <a:pt x="189869" y="129024"/>
                  </a:lnTo>
                  <a:lnTo>
                    <a:pt x="188592" y="133151"/>
                  </a:lnTo>
                  <a:lnTo>
                    <a:pt x="187085" y="137244"/>
                  </a:lnTo>
                  <a:lnTo>
                    <a:pt x="185415" y="141206"/>
                  </a:lnTo>
                  <a:lnTo>
                    <a:pt x="183549" y="145071"/>
                  </a:lnTo>
                  <a:lnTo>
                    <a:pt x="181518" y="148837"/>
                  </a:lnTo>
                  <a:lnTo>
                    <a:pt x="179291" y="152471"/>
                  </a:lnTo>
                  <a:lnTo>
                    <a:pt x="176901" y="156008"/>
                  </a:lnTo>
                  <a:lnTo>
                    <a:pt x="174379" y="159414"/>
                  </a:lnTo>
                  <a:lnTo>
                    <a:pt x="171661" y="162689"/>
                  </a:lnTo>
                  <a:lnTo>
                    <a:pt x="168812" y="165800"/>
                  </a:lnTo>
                  <a:lnTo>
                    <a:pt x="165800" y="168812"/>
                  </a:lnTo>
                  <a:lnTo>
                    <a:pt x="162689" y="171661"/>
                  </a:lnTo>
                  <a:lnTo>
                    <a:pt x="159414" y="174379"/>
                  </a:lnTo>
                  <a:lnTo>
                    <a:pt x="156008" y="176901"/>
                  </a:lnTo>
                  <a:lnTo>
                    <a:pt x="152471" y="179291"/>
                  </a:lnTo>
                  <a:lnTo>
                    <a:pt x="148837" y="181518"/>
                  </a:lnTo>
                  <a:lnTo>
                    <a:pt x="145071" y="183549"/>
                  </a:lnTo>
                  <a:lnTo>
                    <a:pt x="141206" y="185415"/>
                  </a:lnTo>
                  <a:lnTo>
                    <a:pt x="137244" y="187085"/>
                  </a:lnTo>
                  <a:lnTo>
                    <a:pt x="133183" y="188559"/>
                  </a:lnTo>
                  <a:lnTo>
                    <a:pt x="129024" y="189869"/>
                  </a:lnTo>
                  <a:lnTo>
                    <a:pt x="124767" y="190950"/>
                  </a:lnTo>
                  <a:lnTo>
                    <a:pt x="120445" y="191834"/>
                  </a:lnTo>
                  <a:lnTo>
                    <a:pt x="116056" y="192521"/>
                  </a:lnTo>
                  <a:lnTo>
                    <a:pt x="111603" y="192947"/>
                  </a:lnTo>
                  <a:lnTo>
                    <a:pt x="107084" y="193176"/>
                  </a:lnTo>
                  <a:lnTo>
                    <a:pt x="104791" y="193209"/>
                  </a:lnTo>
                  <a:lnTo>
                    <a:pt x="16374" y="193209"/>
                  </a:lnTo>
                  <a:lnTo>
                    <a:pt x="16374" y="104791"/>
                  </a:lnTo>
                  <a:lnTo>
                    <a:pt x="16406" y="102499"/>
                  </a:lnTo>
                  <a:lnTo>
                    <a:pt x="16636" y="97980"/>
                  </a:lnTo>
                  <a:lnTo>
                    <a:pt x="17061" y="93526"/>
                  </a:lnTo>
                  <a:lnTo>
                    <a:pt x="17749" y="89138"/>
                  </a:lnTo>
                  <a:lnTo>
                    <a:pt x="18633" y="84816"/>
                  </a:lnTo>
                  <a:lnTo>
                    <a:pt x="19714" y="80558"/>
                  </a:lnTo>
                  <a:lnTo>
                    <a:pt x="20991" y="76432"/>
                  </a:lnTo>
                  <a:lnTo>
                    <a:pt x="22497" y="72339"/>
                  </a:lnTo>
                  <a:lnTo>
                    <a:pt x="24168" y="68376"/>
                  </a:lnTo>
                  <a:lnTo>
                    <a:pt x="26034" y="64512"/>
                  </a:lnTo>
                  <a:lnTo>
                    <a:pt x="28064" y="60746"/>
                  </a:lnTo>
                  <a:lnTo>
                    <a:pt x="30291" y="57111"/>
                  </a:lnTo>
                  <a:lnTo>
                    <a:pt x="32682" y="53575"/>
                  </a:lnTo>
                  <a:lnTo>
                    <a:pt x="35203" y="50169"/>
                  </a:lnTo>
                  <a:lnTo>
                    <a:pt x="37921" y="46894"/>
                  </a:lnTo>
                  <a:lnTo>
                    <a:pt x="40770" y="43783"/>
                  </a:lnTo>
                  <a:lnTo>
                    <a:pt x="43783" y="40770"/>
                  </a:lnTo>
                  <a:lnTo>
                    <a:pt x="46894" y="37921"/>
                  </a:lnTo>
                  <a:lnTo>
                    <a:pt x="50169" y="35203"/>
                  </a:lnTo>
                  <a:lnTo>
                    <a:pt x="53575" y="32682"/>
                  </a:lnTo>
                  <a:lnTo>
                    <a:pt x="57111" y="30291"/>
                  </a:lnTo>
                  <a:lnTo>
                    <a:pt x="60746" y="28064"/>
                  </a:lnTo>
                  <a:lnTo>
                    <a:pt x="64512" y="26034"/>
                  </a:lnTo>
                  <a:lnTo>
                    <a:pt x="68376" y="24168"/>
                  </a:lnTo>
                  <a:lnTo>
                    <a:pt x="72339" y="22497"/>
                  </a:lnTo>
                  <a:lnTo>
                    <a:pt x="76399" y="21024"/>
                  </a:lnTo>
                  <a:lnTo>
                    <a:pt x="80558" y="19714"/>
                  </a:lnTo>
                  <a:lnTo>
                    <a:pt x="84816" y="18633"/>
                  </a:lnTo>
                  <a:lnTo>
                    <a:pt x="89138" y="17749"/>
                  </a:lnTo>
                  <a:lnTo>
                    <a:pt x="93526" y="17061"/>
                  </a:lnTo>
                  <a:lnTo>
                    <a:pt x="97980" y="16636"/>
                  </a:lnTo>
                  <a:lnTo>
                    <a:pt x="102499" y="16406"/>
                  </a:lnTo>
                  <a:lnTo>
                    <a:pt x="104791" y="16374"/>
                  </a:lnTo>
                  <a:close/>
                  <a:moveTo>
                    <a:pt x="104791" y="0"/>
                  </a:moveTo>
                  <a:lnTo>
                    <a:pt x="102073" y="33"/>
                  </a:lnTo>
                  <a:lnTo>
                    <a:pt x="96736" y="295"/>
                  </a:lnTo>
                  <a:lnTo>
                    <a:pt x="91430" y="819"/>
                  </a:lnTo>
                  <a:lnTo>
                    <a:pt x="86224" y="1637"/>
                  </a:lnTo>
                  <a:lnTo>
                    <a:pt x="81115" y="2685"/>
                  </a:lnTo>
                  <a:lnTo>
                    <a:pt x="76072" y="3962"/>
                  </a:lnTo>
                  <a:lnTo>
                    <a:pt x="71160" y="5502"/>
                  </a:lnTo>
                  <a:lnTo>
                    <a:pt x="66346" y="7237"/>
                  </a:lnTo>
                  <a:lnTo>
                    <a:pt x="61630" y="9235"/>
                  </a:lnTo>
                  <a:lnTo>
                    <a:pt x="57046" y="11462"/>
                  </a:lnTo>
                  <a:lnTo>
                    <a:pt x="52592" y="13852"/>
                  </a:lnTo>
                  <a:lnTo>
                    <a:pt x="48302" y="16505"/>
                  </a:lnTo>
                  <a:lnTo>
                    <a:pt x="44111" y="19321"/>
                  </a:lnTo>
                  <a:lnTo>
                    <a:pt x="40083" y="22334"/>
                  </a:lnTo>
                  <a:lnTo>
                    <a:pt x="36186" y="25543"/>
                  </a:lnTo>
                  <a:lnTo>
                    <a:pt x="32485" y="28916"/>
                  </a:lnTo>
                  <a:lnTo>
                    <a:pt x="28916" y="32453"/>
                  </a:lnTo>
                  <a:lnTo>
                    <a:pt x="25543" y="36186"/>
                  </a:lnTo>
                  <a:lnTo>
                    <a:pt x="22334" y="40083"/>
                  </a:lnTo>
                  <a:lnTo>
                    <a:pt x="19321" y="44111"/>
                  </a:lnTo>
                  <a:lnTo>
                    <a:pt x="16505" y="48270"/>
                  </a:lnTo>
                  <a:lnTo>
                    <a:pt x="13852" y="52592"/>
                  </a:lnTo>
                  <a:lnTo>
                    <a:pt x="11462" y="57046"/>
                  </a:lnTo>
                  <a:lnTo>
                    <a:pt x="9235" y="61630"/>
                  </a:lnTo>
                  <a:lnTo>
                    <a:pt x="7270" y="66346"/>
                  </a:lnTo>
                  <a:lnTo>
                    <a:pt x="5502" y="71160"/>
                  </a:lnTo>
                  <a:lnTo>
                    <a:pt x="3962" y="76072"/>
                  </a:lnTo>
                  <a:lnTo>
                    <a:pt x="2685" y="81115"/>
                  </a:lnTo>
                  <a:lnTo>
                    <a:pt x="1637" y="86224"/>
                  </a:lnTo>
                  <a:lnTo>
                    <a:pt x="819" y="91430"/>
                  </a:lnTo>
                  <a:lnTo>
                    <a:pt x="295" y="96736"/>
                  </a:lnTo>
                  <a:lnTo>
                    <a:pt x="33" y="102073"/>
                  </a:lnTo>
                  <a:lnTo>
                    <a:pt x="0" y="104791"/>
                  </a:lnTo>
                  <a:lnTo>
                    <a:pt x="0" y="201396"/>
                  </a:lnTo>
                  <a:lnTo>
                    <a:pt x="33" y="202247"/>
                  </a:lnTo>
                  <a:lnTo>
                    <a:pt x="360" y="203852"/>
                  </a:lnTo>
                  <a:lnTo>
                    <a:pt x="982" y="205293"/>
                  </a:lnTo>
                  <a:lnTo>
                    <a:pt x="1867" y="206603"/>
                  </a:lnTo>
                  <a:lnTo>
                    <a:pt x="2980" y="207716"/>
                  </a:lnTo>
                  <a:lnTo>
                    <a:pt x="4290" y="208600"/>
                  </a:lnTo>
                  <a:lnTo>
                    <a:pt x="5731" y="209223"/>
                  </a:lnTo>
                  <a:lnTo>
                    <a:pt x="7335" y="209550"/>
                  </a:lnTo>
                  <a:lnTo>
                    <a:pt x="8187" y="209583"/>
                  </a:lnTo>
                  <a:lnTo>
                    <a:pt x="104791" y="209583"/>
                  </a:lnTo>
                  <a:lnTo>
                    <a:pt x="107509" y="209550"/>
                  </a:lnTo>
                  <a:lnTo>
                    <a:pt x="112847" y="209288"/>
                  </a:lnTo>
                  <a:lnTo>
                    <a:pt x="118152" y="208764"/>
                  </a:lnTo>
                  <a:lnTo>
                    <a:pt x="123359" y="207945"/>
                  </a:lnTo>
                  <a:lnTo>
                    <a:pt x="128468" y="206897"/>
                  </a:lnTo>
                  <a:lnTo>
                    <a:pt x="133511" y="205620"/>
                  </a:lnTo>
                  <a:lnTo>
                    <a:pt x="138423" y="204081"/>
                  </a:lnTo>
                  <a:lnTo>
                    <a:pt x="143237" y="202346"/>
                  </a:lnTo>
                  <a:lnTo>
                    <a:pt x="147952" y="200348"/>
                  </a:lnTo>
                  <a:lnTo>
                    <a:pt x="152537" y="198121"/>
                  </a:lnTo>
                  <a:lnTo>
                    <a:pt x="156991" y="195731"/>
                  </a:lnTo>
                  <a:lnTo>
                    <a:pt x="161280" y="193078"/>
                  </a:lnTo>
                  <a:lnTo>
                    <a:pt x="165472" y="190262"/>
                  </a:lnTo>
                  <a:lnTo>
                    <a:pt x="169500" y="187249"/>
                  </a:lnTo>
                  <a:lnTo>
                    <a:pt x="173397" y="184040"/>
                  </a:lnTo>
                  <a:lnTo>
                    <a:pt x="177097" y="180667"/>
                  </a:lnTo>
                  <a:lnTo>
                    <a:pt x="180667" y="177130"/>
                  </a:lnTo>
                  <a:lnTo>
                    <a:pt x="184040" y="173397"/>
                  </a:lnTo>
                  <a:lnTo>
                    <a:pt x="187249" y="169500"/>
                  </a:lnTo>
                  <a:lnTo>
                    <a:pt x="190262" y="165472"/>
                  </a:lnTo>
                  <a:lnTo>
                    <a:pt x="193078" y="161313"/>
                  </a:lnTo>
                  <a:lnTo>
                    <a:pt x="195731" y="156991"/>
                  </a:lnTo>
                  <a:lnTo>
                    <a:pt x="198121" y="152537"/>
                  </a:lnTo>
                  <a:lnTo>
                    <a:pt x="200348" y="147952"/>
                  </a:lnTo>
                  <a:lnTo>
                    <a:pt x="202313" y="143237"/>
                  </a:lnTo>
                  <a:lnTo>
                    <a:pt x="204081" y="138423"/>
                  </a:lnTo>
                  <a:lnTo>
                    <a:pt x="205620" y="133511"/>
                  </a:lnTo>
                  <a:lnTo>
                    <a:pt x="206897" y="128468"/>
                  </a:lnTo>
                  <a:lnTo>
                    <a:pt x="207945" y="123359"/>
                  </a:lnTo>
                  <a:lnTo>
                    <a:pt x="208764" y="118152"/>
                  </a:lnTo>
                  <a:lnTo>
                    <a:pt x="209288" y="112847"/>
                  </a:lnTo>
                  <a:lnTo>
                    <a:pt x="209550" y="107509"/>
                  </a:lnTo>
                  <a:lnTo>
                    <a:pt x="209583" y="104791"/>
                  </a:lnTo>
                  <a:lnTo>
                    <a:pt x="209550" y="102073"/>
                  </a:lnTo>
                  <a:lnTo>
                    <a:pt x="209288" y="96736"/>
                  </a:lnTo>
                  <a:lnTo>
                    <a:pt x="208764" y="91430"/>
                  </a:lnTo>
                  <a:lnTo>
                    <a:pt x="207945" y="86224"/>
                  </a:lnTo>
                  <a:lnTo>
                    <a:pt x="206897" y="81115"/>
                  </a:lnTo>
                  <a:lnTo>
                    <a:pt x="205620" y="76072"/>
                  </a:lnTo>
                  <a:lnTo>
                    <a:pt x="204081" y="71160"/>
                  </a:lnTo>
                  <a:lnTo>
                    <a:pt x="202346" y="66346"/>
                  </a:lnTo>
                  <a:lnTo>
                    <a:pt x="200348" y="61630"/>
                  </a:lnTo>
                  <a:lnTo>
                    <a:pt x="198121" y="57046"/>
                  </a:lnTo>
                  <a:lnTo>
                    <a:pt x="195731" y="52592"/>
                  </a:lnTo>
                  <a:lnTo>
                    <a:pt x="193078" y="48302"/>
                  </a:lnTo>
                  <a:lnTo>
                    <a:pt x="190262" y="44111"/>
                  </a:lnTo>
                  <a:lnTo>
                    <a:pt x="187249" y="40083"/>
                  </a:lnTo>
                  <a:lnTo>
                    <a:pt x="184040" y="36186"/>
                  </a:lnTo>
                  <a:lnTo>
                    <a:pt x="180667" y="32485"/>
                  </a:lnTo>
                  <a:lnTo>
                    <a:pt x="177130" y="28916"/>
                  </a:lnTo>
                  <a:lnTo>
                    <a:pt x="173397" y="25543"/>
                  </a:lnTo>
                  <a:lnTo>
                    <a:pt x="169500" y="22334"/>
                  </a:lnTo>
                  <a:lnTo>
                    <a:pt x="165472" y="19321"/>
                  </a:lnTo>
                  <a:lnTo>
                    <a:pt x="161313" y="16505"/>
                  </a:lnTo>
                  <a:lnTo>
                    <a:pt x="156991" y="13852"/>
                  </a:lnTo>
                  <a:lnTo>
                    <a:pt x="152537" y="11462"/>
                  </a:lnTo>
                  <a:lnTo>
                    <a:pt x="147952" y="9235"/>
                  </a:lnTo>
                  <a:lnTo>
                    <a:pt x="143237" y="7270"/>
                  </a:lnTo>
                  <a:lnTo>
                    <a:pt x="138423" y="5502"/>
                  </a:lnTo>
                  <a:lnTo>
                    <a:pt x="133511" y="3962"/>
                  </a:lnTo>
                  <a:lnTo>
                    <a:pt x="128468" y="2685"/>
                  </a:lnTo>
                  <a:lnTo>
                    <a:pt x="123359" y="1637"/>
                  </a:lnTo>
                  <a:lnTo>
                    <a:pt x="118152" y="819"/>
                  </a:lnTo>
                  <a:lnTo>
                    <a:pt x="112847" y="295"/>
                  </a:lnTo>
                  <a:lnTo>
                    <a:pt x="107509" y="33"/>
                  </a:lnTo>
                  <a:lnTo>
                    <a:pt x="104791" y="0"/>
                  </a:lnTo>
                  <a:close/>
                </a:path>
              </a:pathLst>
            </a:cu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4" name="Google Shape;534;p12"/>
          <p:cNvSpPr txBox="1"/>
          <p:nvPr/>
        </p:nvSpPr>
        <p:spPr>
          <a:xfrm>
            <a:off x="4190225" y="2745475"/>
            <a:ext cx="4297200" cy="1728300"/>
          </a:xfrm>
          <a:prstGeom prst="rect">
            <a:avLst/>
          </a:prstGeom>
          <a:noFill/>
          <a:ln>
            <a:noFill/>
          </a:ln>
        </p:spPr>
        <p:txBody>
          <a:bodyPr anchorCtr="0" anchor="t" bIns="91425" lIns="0" spcFirstLastPara="1" rIns="0" wrap="square" tIns="91425">
            <a:noAutofit/>
          </a:bodyPr>
          <a:lstStyle/>
          <a:p>
            <a:pPr indent="0" lvl="0" marL="0" marR="0" rtl="0" algn="just">
              <a:lnSpc>
                <a:spcPct val="13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各デバイスで通知設定をしましょう！</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通知設定をしておくことで、Chatworkでメッセージが届いた際に、チャットの見逃しを防ぐことができます。</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t/>
            </a:r>
            <a:endParaRPr b="0" i="0" sz="12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PCの通知設定は、右上の「動作設定」→「通知設定」タブから設定できます。</a:t>
            </a:r>
            <a:endParaRPr b="0" i="0" sz="1200" u="none" cap="none" strike="noStrike">
              <a:solidFill>
                <a:srgbClr val="002339"/>
              </a:solidFill>
              <a:latin typeface="M PLUS 1p"/>
              <a:ea typeface="M PLUS 1p"/>
              <a:cs typeface="M PLUS 1p"/>
              <a:sym typeface="M PLUS 1p"/>
            </a:endParaRPr>
          </a:p>
        </p:txBody>
      </p:sp>
      <p:pic>
        <p:nvPicPr>
          <p:cNvPr id="535" name="Google Shape;535;p12"/>
          <p:cNvPicPr preferRelativeResize="0"/>
          <p:nvPr/>
        </p:nvPicPr>
        <p:blipFill rotWithShape="1">
          <a:blip r:embed="rId5">
            <a:alphaModFix/>
          </a:blip>
          <a:srcRect b="0" l="29764" r="0" t="0"/>
          <a:stretch/>
        </p:blipFill>
        <p:spPr>
          <a:xfrm>
            <a:off x="152666" y="2792200"/>
            <a:ext cx="3764801" cy="3316476"/>
          </a:xfrm>
          <a:prstGeom prst="rect">
            <a:avLst/>
          </a:prstGeom>
          <a:noFill/>
          <a:ln>
            <a:noFill/>
          </a:ln>
        </p:spPr>
      </p:pic>
      <p:pic>
        <p:nvPicPr>
          <p:cNvPr id="536" name="Google Shape;536;p12"/>
          <p:cNvPicPr preferRelativeResize="0"/>
          <p:nvPr/>
        </p:nvPicPr>
        <p:blipFill rotWithShape="1">
          <a:blip r:embed="rId6">
            <a:alphaModFix/>
          </a:blip>
          <a:srcRect b="0" l="22976" r="0" t="0"/>
          <a:stretch/>
        </p:blipFill>
        <p:spPr>
          <a:xfrm>
            <a:off x="152666" y="3042993"/>
            <a:ext cx="3143364" cy="2707599"/>
          </a:xfrm>
          <a:prstGeom prst="rect">
            <a:avLst/>
          </a:prstGeom>
          <a:noFill/>
          <a:ln>
            <a:noFill/>
          </a:ln>
        </p:spPr>
      </p:pic>
      <p:sp>
        <p:nvSpPr>
          <p:cNvPr id="537" name="Google Shape;537;p12"/>
          <p:cNvSpPr/>
          <p:nvPr/>
        </p:nvSpPr>
        <p:spPr>
          <a:xfrm>
            <a:off x="2626673" y="3316461"/>
            <a:ext cx="635700" cy="115800"/>
          </a:xfrm>
          <a:prstGeom prst="rect">
            <a:avLst/>
          </a:prstGeom>
          <a:solidFill>
            <a:srgbClr val="FFFFFF">
              <a:alpha val="45882"/>
            </a:srgbClr>
          </a:solid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2">
            <a:hlinkClick r:id="rId7"/>
          </p:cNvPr>
          <p:cNvSpPr/>
          <p:nvPr/>
        </p:nvSpPr>
        <p:spPr>
          <a:xfrm>
            <a:off x="4190225" y="5245325"/>
            <a:ext cx="4226400" cy="336900"/>
          </a:xfrm>
          <a:prstGeom prst="rect">
            <a:avLst/>
          </a:prstGeom>
          <a:solidFill>
            <a:srgbClr val="F037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　　iPhoneの</a:t>
            </a:r>
            <a:r>
              <a:rPr b="1" i="0" lang="ja" sz="1400" u="none" cap="none" strike="noStrike">
                <a:solidFill>
                  <a:srgbClr val="FFFFFF"/>
                </a:solidFill>
                <a:latin typeface="Arial"/>
                <a:ea typeface="Arial"/>
                <a:cs typeface="Arial"/>
                <a:sym typeface="Arial"/>
              </a:rPr>
              <a:t>設定手順</a:t>
            </a:r>
            <a:r>
              <a:rPr b="1" i="0" lang="ja" sz="1400" u="none" cap="none" strike="noStrike">
                <a:solidFill>
                  <a:schemeClr val="lt1"/>
                </a:solidFill>
                <a:latin typeface="Arial"/>
                <a:ea typeface="Arial"/>
                <a:cs typeface="Arial"/>
                <a:sym typeface="Arial"/>
              </a:rPr>
              <a:t>は</a:t>
            </a:r>
            <a:r>
              <a:rPr b="1" i="0" lang="ja" sz="1400" u="sng" cap="none" strike="noStrike">
                <a:solidFill>
                  <a:schemeClr val="lt1"/>
                </a:solidFill>
                <a:latin typeface="Arial"/>
                <a:ea typeface="Arial"/>
                <a:cs typeface="Arial"/>
                <a:sym typeface="Arial"/>
                <a:hlinkClick r:id="rId8"/>
              </a:rPr>
              <a:t>ココ</a:t>
            </a:r>
            <a:r>
              <a:rPr b="1" i="0" lang="ja" sz="1400" u="none" cap="none" strike="noStrike">
                <a:solidFill>
                  <a:srgbClr val="FFFFFF"/>
                </a:solidFill>
                <a:latin typeface="Arial"/>
                <a:ea typeface="Arial"/>
                <a:cs typeface="Arial"/>
                <a:sym typeface="Arial"/>
              </a:rPr>
              <a:t>をクリック！</a:t>
            </a:r>
            <a:endParaRPr b="1" i="0" sz="1400" u="none" cap="none" strike="noStrike">
              <a:solidFill>
                <a:srgbClr val="FFFFFF"/>
              </a:solidFill>
              <a:latin typeface="Arial"/>
              <a:ea typeface="Arial"/>
              <a:cs typeface="Arial"/>
              <a:sym typeface="Arial"/>
            </a:endParaRPr>
          </a:p>
        </p:txBody>
      </p:sp>
      <p:grpSp>
        <p:nvGrpSpPr>
          <p:cNvPr id="539" name="Google Shape;539;p12"/>
          <p:cNvGrpSpPr/>
          <p:nvPr/>
        </p:nvGrpSpPr>
        <p:grpSpPr>
          <a:xfrm rot="5400000">
            <a:off x="4450321" y="5225154"/>
            <a:ext cx="269366" cy="377235"/>
            <a:chOff x="1937250" y="238125"/>
            <a:chExt cx="3741200" cy="5239375"/>
          </a:xfrm>
        </p:grpSpPr>
        <p:sp>
          <p:nvSpPr>
            <p:cNvPr id="540" name="Google Shape;540;p12"/>
            <p:cNvSpPr/>
            <p:nvPr/>
          </p:nvSpPr>
          <p:spPr>
            <a:xfrm>
              <a:off x="2301350" y="238125"/>
              <a:ext cx="2159525" cy="1391975"/>
            </a:xfrm>
            <a:custGeom>
              <a:rect b="b" l="l" r="r" t="t"/>
              <a:pathLst>
                <a:path extrusionOk="0" h="55679" w="86381">
                  <a:moveTo>
                    <a:pt x="41950" y="0"/>
                  </a:moveTo>
                  <a:lnTo>
                    <a:pt x="39470" y="147"/>
                  </a:lnTo>
                  <a:lnTo>
                    <a:pt x="37063" y="418"/>
                  </a:lnTo>
                  <a:lnTo>
                    <a:pt x="34680" y="835"/>
                  </a:lnTo>
                  <a:lnTo>
                    <a:pt x="32347" y="1375"/>
                  </a:lnTo>
                  <a:lnTo>
                    <a:pt x="30087" y="2014"/>
                  </a:lnTo>
                  <a:lnTo>
                    <a:pt x="27852" y="2800"/>
                  </a:lnTo>
                  <a:lnTo>
                    <a:pt x="25691" y="3684"/>
                  </a:lnTo>
                  <a:lnTo>
                    <a:pt x="23604" y="4691"/>
                  </a:lnTo>
                  <a:lnTo>
                    <a:pt x="21565" y="5796"/>
                  </a:lnTo>
                  <a:lnTo>
                    <a:pt x="19600" y="7000"/>
                  </a:lnTo>
                  <a:lnTo>
                    <a:pt x="17709" y="8326"/>
                  </a:lnTo>
                  <a:lnTo>
                    <a:pt x="15892" y="9726"/>
                  </a:lnTo>
                  <a:lnTo>
                    <a:pt x="14172" y="11224"/>
                  </a:lnTo>
                  <a:lnTo>
                    <a:pt x="12502" y="12821"/>
                  </a:lnTo>
                  <a:lnTo>
                    <a:pt x="10955" y="14491"/>
                  </a:lnTo>
                  <a:lnTo>
                    <a:pt x="9457" y="16234"/>
                  </a:lnTo>
                  <a:lnTo>
                    <a:pt x="8081" y="18052"/>
                  </a:lnTo>
                  <a:lnTo>
                    <a:pt x="6804" y="19968"/>
                  </a:lnTo>
                  <a:lnTo>
                    <a:pt x="5601" y="21933"/>
                  </a:lnTo>
                  <a:lnTo>
                    <a:pt x="4520" y="23946"/>
                  </a:lnTo>
                  <a:lnTo>
                    <a:pt x="3562" y="26034"/>
                  </a:lnTo>
                  <a:lnTo>
                    <a:pt x="2678" y="28195"/>
                  </a:lnTo>
                  <a:lnTo>
                    <a:pt x="1941" y="30381"/>
                  </a:lnTo>
                  <a:lnTo>
                    <a:pt x="1303" y="32616"/>
                  </a:lnTo>
                  <a:lnTo>
                    <a:pt x="787" y="34900"/>
                  </a:lnTo>
                  <a:lnTo>
                    <a:pt x="394" y="37234"/>
                  </a:lnTo>
                  <a:lnTo>
                    <a:pt x="124" y="39591"/>
                  </a:lnTo>
                  <a:lnTo>
                    <a:pt x="1" y="41998"/>
                  </a:lnTo>
                  <a:lnTo>
                    <a:pt x="1" y="44430"/>
                  </a:lnTo>
                  <a:lnTo>
                    <a:pt x="148" y="46861"/>
                  </a:lnTo>
                  <a:lnTo>
                    <a:pt x="443" y="49342"/>
                  </a:lnTo>
                  <a:lnTo>
                    <a:pt x="639" y="50570"/>
                  </a:lnTo>
                  <a:lnTo>
                    <a:pt x="762" y="51184"/>
                  </a:lnTo>
                  <a:lnTo>
                    <a:pt x="1204" y="52338"/>
                  </a:lnTo>
                  <a:lnTo>
                    <a:pt x="1868" y="53345"/>
                  </a:lnTo>
                  <a:lnTo>
                    <a:pt x="2678" y="54205"/>
                  </a:lnTo>
                  <a:lnTo>
                    <a:pt x="3636" y="54868"/>
                  </a:lnTo>
                  <a:lnTo>
                    <a:pt x="4717" y="55359"/>
                  </a:lnTo>
                  <a:lnTo>
                    <a:pt x="5895" y="55629"/>
                  </a:lnTo>
                  <a:lnTo>
                    <a:pt x="7099" y="55679"/>
                  </a:lnTo>
                  <a:lnTo>
                    <a:pt x="7737" y="55580"/>
                  </a:lnTo>
                  <a:lnTo>
                    <a:pt x="8351" y="55458"/>
                  </a:lnTo>
                  <a:lnTo>
                    <a:pt x="9481" y="55015"/>
                  </a:lnTo>
                  <a:lnTo>
                    <a:pt x="10488" y="54352"/>
                  </a:lnTo>
                  <a:lnTo>
                    <a:pt x="11348" y="53542"/>
                  </a:lnTo>
                  <a:lnTo>
                    <a:pt x="12036" y="52584"/>
                  </a:lnTo>
                  <a:lnTo>
                    <a:pt x="12502" y="51503"/>
                  </a:lnTo>
                  <a:lnTo>
                    <a:pt x="12797" y="50324"/>
                  </a:lnTo>
                  <a:lnTo>
                    <a:pt x="12821" y="49121"/>
                  </a:lnTo>
                  <a:lnTo>
                    <a:pt x="12748" y="48482"/>
                  </a:lnTo>
                  <a:lnTo>
                    <a:pt x="12478" y="46714"/>
                  </a:lnTo>
                  <a:lnTo>
                    <a:pt x="12257" y="43202"/>
                  </a:lnTo>
                  <a:lnTo>
                    <a:pt x="12453" y="39788"/>
                  </a:lnTo>
                  <a:lnTo>
                    <a:pt x="12993" y="36448"/>
                  </a:lnTo>
                  <a:lnTo>
                    <a:pt x="13902" y="33230"/>
                  </a:lnTo>
                  <a:lnTo>
                    <a:pt x="15155" y="30160"/>
                  </a:lnTo>
                  <a:lnTo>
                    <a:pt x="16702" y="27262"/>
                  </a:lnTo>
                  <a:lnTo>
                    <a:pt x="18544" y="24560"/>
                  </a:lnTo>
                  <a:lnTo>
                    <a:pt x="20656" y="22055"/>
                  </a:lnTo>
                  <a:lnTo>
                    <a:pt x="23014" y="19771"/>
                  </a:lnTo>
                  <a:lnTo>
                    <a:pt x="25617" y="17757"/>
                  </a:lnTo>
                  <a:lnTo>
                    <a:pt x="28417" y="16013"/>
                  </a:lnTo>
                  <a:lnTo>
                    <a:pt x="31438" y="14589"/>
                  </a:lnTo>
                  <a:lnTo>
                    <a:pt x="34607" y="13459"/>
                  </a:lnTo>
                  <a:lnTo>
                    <a:pt x="37947" y="12698"/>
                  </a:lnTo>
                  <a:lnTo>
                    <a:pt x="41410" y="12305"/>
                  </a:lnTo>
                  <a:lnTo>
                    <a:pt x="43203" y="12280"/>
                  </a:lnTo>
                  <a:lnTo>
                    <a:pt x="44971" y="12305"/>
                  </a:lnTo>
                  <a:lnTo>
                    <a:pt x="48434" y="12698"/>
                  </a:lnTo>
                  <a:lnTo>
                    <a:pt x="51750" y="13459"/>
                  </a:lnTo>
                  <a:lnTo>
                    <a:pt x="54918" y="14564"/>
                  </a:lnTo>
                  <a:lnTo>
                    <a:pt x="57915" y="16013"/>
                  </a:lnTo>
                  <a:lnTo>
                    <a:pt x="60739" y="17733"/>
                  </a:lnTo>
                  <a:lnTo>
                    <a:pt x="63342" y="19747"/>
                  </a:lnTo>
                  <a:lnTo>
                    <a:pt x="65700" y="22006"/>
                  </a:lnTo>
                  <a:lnTo>
                    <a:pt x="67812" y="24511"/>
                  </a:lnTo>
                  <a:lnTo>
                    <a:pt x="69654" y="27213"/>
                  </a:lnTo>
                  <a:lnTo>
                    <a:pt x="71202" y="30111"/>
                  </a:lnTo>
                  <a:lnTo>
                    <a:pt x="72454" y="33181"/>
                  </a:lnTo>
                  <a:lnTo>
                    <a:pt x="73363" y="36374"/>
                  </a:lnTo>
                  <a:lnTo>
                    <a:pt x="73928" y="39714"/>
                  </a:lnTo>
                  <a:lnTo>
                    <a:pt x="74124" y="43128"/>
                  </a:lnTo>
                  <a:lnTo>
                    <a:pt x="73928" y="46640"/>
                  </a:lnTo>
                  <a:lnTo>
                    <a:pt x="73658" y="48409"/>
                  </a:lnTo>
                  <a:lnTo>
                    <a:pt x="73584" y="49047"/>
                  </a:lnTo>
                  <a:lnTo>
                    <a:pt x="73609" y="50251"/>
                  </a:lnTo>
                  <a:lnTo>
                    <a:pt x="73879" y="51430"/>
                  </a:lnTo>
                  <a:lnTo>
                    <a:pt x="74370" y="52510"/>
                  </a:lnTo>
                  <a:lnTo>
                    <a:pt x="75058" y="53468"/>
                  </a:lnTo>
                  <a:lnTo>
                    <a:pt x="75917" y="54279"/>
                  </a:lnTo>
                  <a:lnTo>
                    <a:pt x="76924" y="54917"/>
                  </a:lnTo>
                  <a:lnTo>
                    <a:pt x="78054" y="55359"/>
                  </a:lnTo>
                  <a:lnTo>
                    <a:pt x="78693" y="55507"/>
                  </a:lnTo>
                  <a:lnTo>
                    <a:pt x="79307" y="55580"/>
                  </a:lnTo>
                  <a:lnTo>
                    <a:pt x="80535" y="55531"/>
                  </a:lnTo>
                  <a:lnTo>
                    <a:pt x="81689" y="55261"/>
                  </a:lnTo>
                  <a:lnTo>
                    <a:pt x="82770" y="54770"/>
                  </a:lnTo>
                  <a:lnTo>
                    <a:pt x="83728" y="54107"/>
                  </a:lnTo>
                  <a:lnTo>
                    <a:pt x="84538" y="53247"/>
                  </a:lnTo>
                  <a:lnTo>
                    <a:pt x="85201" y="52240"/>
                  </a:lnTo>
                  <a:lnTo>
                    <a:pt x="85643" y="51086"/>
                  </a:lnTo>
                  <a:lnTo>
                    <a:pt x="85766" y="50472"/>
                  </a:lnTo>
                  <a:lnTo>
                    <a:pt x="85963" y="49244"/>
                  </a:lnTo>
                  <a:lnTo>
                    <a:pt x="86233" y="46788"/>
                  </a:lnTo>
                  <a:lnTo>
                    <a:pt x="86380" y="44332"/>
                  </a:lnTo>
                  <a:lnTo>
                    <a:pt x="86380" y="41925"/>
                  </a:lnTo>
                  <a:lnTo>
                    <a:pt x="86233" y="39542"/>
                  </a:lnTo>
                  <a:lnTo>
                    <a:pt x="85963" y="37185"/>
                  </a:lnTo>
                  <a:lnTo>
                    <a:pt x="85594" y="34851"/>
                  </a:lnTo>
                  <a:lnTo>
                    <a:pt x="85078" y="32567"/>
                  </a:lnTo>
                  <a:lnTo>
                    <a:pt x="84440" y="30332"/>
                  </a:lnTo>
                  <a:lnTo>
                    <a:pt x="83678" y="28146"/>
                  </a:lnTo>
                  <a:lnTo>
                    <a:pt x="82819" y="26010"/>
                  </a:lnTo>
                  <a:lnTo>
                    <a:pt x="81836" y="23922"/>
                  </a:lnTo>
                  <a:lnTo>
                    <a:pt x="80756" y="21908"/>
                  </a:lnTo>
                  <a:lnTo>
                    <a:pt x="79577" y="19943"/>
                  </a:lnTo>
                  <a:lnTo>
                    <a:pt x="78275" y="18052"/>
                  </a:lnTo>
                  <a:lnTo>
                    <a:pt x="76900" y="16234"/>
                  </a:lnTo>
                  <a:lnTo>
                    <a:pt x="75426" y="14466"/>
                  </a:lnTo>
                  <a:lnTo>
                    <a:pt x="73854" y="12796"/>
                  </a:lnTo>
                  <a:lnTo>
                    <a:pt x="72209" y="11224"/>
                  </a:lnTo>
                  <a:lnTo>
                    <a:pt x="70465" y="9726"/>
                  </a:lnTo>
                  <a:lnTo>
                    <a:pt x="68672" y="8326"/>
                  </a:lnTo>
                  <a:lnTo>
                    <a:pt x="66781" y="7000"/>
                  </a:lnTo>
                  <a:lnTo>
                    <a:pt x="64816" y="5796"/>
                  </a:lnTo>
                  <a:lnTo>
                    <a:pt x="62777" y="4691"/>
                  </a:lnTo>
                  <a:lnTo>
                    <a:pt x="60690" y="3684"/>
                  </a:lnTo>
                  <a:lnTo>
                    <a:pt x="58529" y="2800"/>
                  </a:lnTo>
                  <a:lnTo>
                    <a:pt x="56294" y="2014"/>
                  </a:lnTo>
                  <a:lnTo>
                    <a:pt x="54034" y="1375"/>
                  </a:lnTo>
                  <a:lnTo>
                    <a:pt x="51701" y="835"/>
                  </a:lnTo>
                  <a:lnTo>
                    <a:pt x="49318" y="418"/>
                  </a:lnTo>
                  <a:lnTo>
                    <a:pt x="46911" y="147"/>
                  </a:lnTo>
                  <a:lnTo>
                    <a:pt x="444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2"/>
            <p:cNvSpPr/>
            <p:nvPr/>
          </p:nvSpPr>
          <p:spPr>
            <a:xfrm>
              <a:off x="1937250" y="861950"/>
              <a:ext cx="3741200" cy="4615550"/>
            </a:xfrm>
            <a:custGeom>
              <a:rect b="b" l="l" r="r" t="t"/>
              <a:pathLst>
                <a:path extrusionOk="0" h="184622" w="149648">
                  <a:moveTo>
                    <a:pt x="57791" y="12305"/>
                  </a:moveTo>
                  <a:lnTo>
                    <a:pt x="58405" y="12330"/>
                  </a:lnTo>
                  <a:lnTo>
                    <a:pt x="59584" y="12625"/>
                  </a:lnTo>
                  <a:lnTo>
                    <a:pt x="60665" y="13116"/>
                  </a:lnTo>
                  <a:lnTo>
                    <a:pt x="61623" y="13828"/>
                  </a:lnTo>
                  <a:lnTo>
                    <a:pt x="62433" y="14688"/>
                  </a:lnTo>
                  <a:lnTo>
                    <a:pt x="63096" y="15695"/>
                  </a:lnTo>
                  <a:lnTo>
                    <a:pt x="63539" y="16824"/>
                  </a:lnTo>
                  <a:lnTo>
                    <a:pt x="63784" y="18052"/>
                  </a:lnTo>
                  <a:lnTo>
                    <a:pt x="63809" y="18691"/>
                  </a:lnTo>
                  <a:lnTo>
                    <a:pt x="63784" y="57079"/>
                  </a:lnTo>
                  <a:lnTo>
                    <a:pt x="63710" y="73142"/>
                  </a:lnTo>
                  <a:lnTo>
                    <a:pt x="63686" y="92127"/>
                  </a:lnTo>
                  <a:lnTo>
                    <a:pt x="63710" y="92741"/>
                  </a:lnTo>
                  <a:lnTo>
                    <a:pt x="63956" y="93944"/>
                  </a:lnTo>
                  <a:lnTo>
                    <a:pt x="64423" y="95050"/>
                  </a:lnTo>
                  <a:lnTo>
                    <a:pt x="65086" y="96056"/>
                  </a:lnTo>
                  <a:lnTo>
                    <a:pt x="65945" y="96892"/>
                  </a:lnTo>
                  <a:lnTo>
                    <a:pt x="66928" y="97530"/>
                  </a:lnTo>
                  <a:lnTo>
                    <a:pt x="68033" y="97997"/>
                  </a:lnTo>
                  <a:lnTo>
                    <a:pt x="69261" y="98242"/>
                  </a:lnTo>
                  <a:lnTo>
                    <a:pt x="69900" y="98267"/>
                  </a:lnTo>
                  <a:lnTo>
                    <a:pt x="70514" y="98242"/>
                  </a:lnTo>
                  <a:lnTo>
                    <a:pt x="71742" y="97997"/>
                  </a:lnTo>
                  <a:lnTo>
                    <a:pt x="72847" y="97530"/>
                  </a:lnTo>
                  <a:lnTo>
                    <a:pt x="73829" y="96892"/>
                  </a:lnTo>
                  <a:lnTo>
                    <a:pt x="74689" y="96056"/>
                  </a:lnTo>
                  <a:lnTo>
                    <a:pt x="75352" y="95074"/>
                  </a:lnTo>
                  <a:lnTo>
                    <a:pt x="75819" y="93944"/>
                  </a:lnTo>
                  <a:lnTo>
                    <a:pt x="76064" y="92741"/>
                  </a:lnTo>
                  <a:lnTo>
                    <a:pt x="76089" y="92127"/>
                  </a:lnTo>
                  <a:lnTo>
                    <a:pt x="76089" y="72528"/>
                  </a:lnTo>
                  <a:lnTo>
                    <a:pt x="76212" y="72012"/>
                  </a:lnTo>
                  <a:lnTo>
                    <a:pt x="76580" y="71029"/>
                  </a:lnTo>
                  <a:lnTo>
                    <a:pt x="77120" y="70121"/>
                  </a:lnTo>
                  <a:lnTo>
                    <a:pt x="77784" y="69335"/>
                  </a:lnTo>
                  <a:lnTo>
                    <a:pt x="78594" y="68672"/>
                  </a:lnTo>
                  <a:lnTo>
                    <a:pt x="79503" y="68131"/>
                  </a:lnTo>
                  <a:lnTo>
                    <a:pt x="80485" y="67763"/>
                  </a:lnTo>
                  <a:lnTo>
                    <a:pt x="81566" y="67566"/>
                  </a:lnTo>
                  <a:lnTo>
                    <a:pt x="82106" y="67566"/>
                  </a:lnTo>
                  <a:lnTo>
                    <a:pt x="82745" y="67591"/>
                  </a:lnTo>
                  <a:lnTo>
                    <a:pt x="83948" y="67836"/>
                  </a:lnTo>
                  <a:lnTo>
                    <a:pt x="85029" y="68303"/>
                  </a:lnTo>
                  <a:lnTo>
                    <a:pt x="86011" y="68966"/>
                  </a:lnTo>
                  <a:lnTo>
                    <a:pt x="86846" y="69777"/>
                  </a:lnTo>
                  <a:lnTo>
                    <a:pt x="87510" y="70759"/>
                  </a:lnTo>
                  <a:lnTo>
                    <a:pt x="87976" y="71864"/>
                  </a:lnTo>
                  <a:lnTo>
                    <a:pt x="88222" y="73068"/>
                  </a:lnTo>
                  <a:lnTo>
                    <a:pt x="88246" y="73706"/>
                  </a:lnTo>
                  <a:lnTo>
                    <a:pt x="88246" y="92127"/>
                  </a:lnTo>
                  <a:lnTo>
                    <a:pt x="88271" y="92741"/>
                  </a:lnTo>
                  <a:lnTo>
                    <a:pt x="88517" y="93944"/>
                  </a:lnTo>
                  <a:lnTo>
                    <a:pt x="88983" y="95050"/>
                  </a:lnTo>
                  <a:lnTo>
                    <a:pt x="89646" y="96032"/>
                  </a:lnTo>
                  <a:lnTo>
                    <a:pt x="90481" y="96867"/>
                  </a:lnTo>
                  <a:lnTo>
                    <a:pt x="91464" y="97530"/>
                  </a:lnTo>
                  <a:lnTo>
                    <a:pt x="92569" y="97997"/>
                  </a:lnTo>
                  <a:lnTo>
                    <a:pt x="93748" y="98242"/>
                  </a:lnTo>
                  <a:lnTo>
                    <a:pt x="94386" y="98267"/>
                  </a:lnTo>
                  <a:lnTo>
                    <a:pt x="95025" y="98242"/>
                  </a:lnTo>
                  <a:lnTo>
                    <a:pt x="96229" y="97997"/>
                  </a:lnTo>
                  <a:lnTo>
                    <a:pt x="97334" y="97530"/>
                  </a:lnTo>
                  <a:lnTo>
                    <a:pt x="98292" y="96867"/>
                  </a:lnTo>
                  <a:lnTo>
                    <a:pt x="99127" y="96032"/>
                  </a:lnTo>
                  <a:lnTo>
                    <a:pt x="99790" y="95050"/>
                  </a:lnTo>
                  <a:lnTo>
                    <a:pt x="100256" y="93944"/>
                  </a:lnTo>
                  <a:lnTo>
                    <a:pt x="100502" y="92741"/>
                  </a:lnTo>
                  <a:lnTo>
                    <a:pt x="100527" y="92127"/>
                  </a:lnTo>
                  <a:lnTo>
                    <a:pt x="100527" y="81885"/>
                  </a:lnTo>
                  <a:lnTo>
                    <a:pt x="100551" y="81247"/>
                  </a:lnTo>
                  <a:lnTo>
                    <a:pt x="100797" y="80068"/>
                  </a:lnTo>
                  <a:lnTo>
                    <a:pt x="101263" y="78962"/>
                  </a:lnTo>
                  <a:lnTo>
                    <a:pt x="101927" y="77980"/>
                  </a:lnTo>
                  <a:lnTo>
                    <a:pt x="102762" y="77145"/>
                  </a:lnTo>
                  <a:lnTo>
                    <a:pt x="103744" y="76482"/>
                  </a:lnTo>
                  <a:lnTo>
                    <a:pt x="104849" y="76015"/>
                  </a:lnTo>
                  <a:lnTo>
                    <a:pt x="106053" y="75770"/>
                  </a:lnTo>
                  <a:lnTo>
                    <a:pt x="106667" y="75745"/>
                  </a:lnTo>
                  <a:lnTo>
                    <a:pt x="107305" y="75770"/>
                  </a:lnTo>
                  <a:lnTo>
                    <a:pt x="108509" y="76015"/>
                  </a:lnTo>
                  <a:lnTo>
                    <a:pt x="109589" y="76482"/>
                  </a:lnTo>
                  <a:lnTo>
                    <a:pt x="110572" y="77145"/>
                  </a:lnTo>
                  <a:lnTo>
                    <a:pt x="111407" y="77980"/>
                  </a:lnTo>
                  <a:lnTo>
                    <a:pt x="112070" y="78962"/>
                  </a:lnTo>
                  <a:lnTo>
                    <a:pt x="112537" y="80068"/>
                  </a:lnTo>
                  <a:lnTo>
                    <a:pt x="112782" y="81247"/>
                  </a:lnTo>
                  <a:lnTo>
                    <a:pt x="112807" y="81885"/>
                  </a:lnTo>
                  <a:lnTo>
                    <a:pt x="112807" y="92127"/>
                  </a:lnTo>
                  <a:lnTo>
                    <a:pt x="112831" y="92741"/>
                  </a:lnTo>
                  <a:lnTo>
                    <a:pt x="113077" y="93944"/>
                  </a:lnTo>
                  <a:lnTo>
                    <a:pt x="113544" y="95050"/>
                  </a:lnTo>
                  <a:lnTo>
                    <a:pt x="114207" y="96032"/>
                  </a:lnTo>
                  <a:lnTo>
                    <a:pt x="115042" y="96867"/>
                  </a:lnTo>
                  <a:lnTo>
                    <a:pt x="116024" y="97530"/>
                  </a:lnTo>
                  <a:lnTo>
                    <a:pt x="117129" y="97997"/>
                  </a:lnTo>
                  <a:lnTo>
                    <a:pt x="118308" y="98242"/>
                  </a:lnTo>
                  <a:lnTo>
                    <a:pt x="118947" y="98267"/>
                  </a:lnTo>
                  <a:lnTo>
                    <a:pt x="119586" y="98242"/>
                  </a:lnTo>
                  <a:lnTo>
                    <a:pt x="120789" y="97997"/>
                  </a:lnTo>
                  <a:lnTo>
                    <a:pt x="121894" y="97530"/>
                  </a:lnTo>
                  <a:lnTo>
                    <a:pt x="122852" y="96867"/>
                  </a:lnTo>
                  <a:lnTo>
                    <a:pt x="123687" y="96032"/>
                  </a:lnTo>
                  <a:lnTo>
                    <a:pt x="124350" y="95050"/>
                  </a:lnTo>
                  <a:lnTo>
                    <a:pt x="124817" y="93944"/>
                  </a:lnTo>
                  <a:lnTo>
                    <a:pt x="125063" y="92741"/>
                  </a:lnTo>
                  <a:lnTo>
                    <a:pt x="125087" y="92127"/>
                  </a:lnTo>
                  <a:lnTo>
                    <a:pt x="125087" y="90064"/>
                  </a:lnTo>
                  <a:lnTo>
                    <a:pt x="125112" y="89450"/>
                  </a:lnTo>
                  <a:lnTo>
                    <a:pt x="125357" y="88246"/>
                  </a:lnTo>
                  <a:lnTo>
                    <a:pt x="125824" y="87141"/>
                  </a:lnTo>
                  <a:lnTo>
                    <a:pt x="126487" y="86159"/>
                  </a:lnTo>
                  <a:lnTo>
                    <a:pt x="127322" y="85324"/>
                  </a:lnTo>
                  <a:lnTo>
                    <a:pt x="128304" y="84660"/>
                  </a:lnTo>
                  <a:lnTo>
                    <a:pt x="129410" y="84194"/>
                  </a:lnTo>
                  <a:lnTo>
                    <a:pt x="130613" y="83948"/>
                  </a:lnTo>
                  <a:lnTo>
                    <a:pt x="131227" y="83924"/>
                  </a:lnTo>
                  <a:lnTo>
                    <a:pt x="131866" y="83948"/>
                  </a:lnTo>
                  <a:lnTo>
                    <a:pt x="133069" y="84194"/>
                  </a:lnTo>
                  <a:lnTo>
                    <a:pt x="134150" y="84660"/>
                  </a:lnTo>
                  <a:lnTo>
                    <a:pt x="135132" y="85324"/>
                  </a:lnTo>
                  <a:lnTo>
                    <a:pt x="135967" y="86159"/>
                  </a:lnTo>
                  <a:lnTo>
                    <a:pt x="136630" y="87141"/>
                  </a:lnTo>
                  <a:lnTo>
                    <a:pt x="137097" y="88246"/>
                  </a:lnTo>
                  <a:lnTo>
                    <a:pt x="137343" y="89450"/>
                  </a:lnTo>
                  <a:lnTo>
                    <a:pt x="137367" y="90064"/>
                  </a:lnTo>
                  <a:lnTo>
                    <a:pt x="137367" y="153921"/>
                  </a:lnTo>
                  <a:lnTo>
                    <a:pt x="137367" y="154879"/>
                  </a:lnTo>
                  <a:lnTo>
                    <a:pt x="137171" y="156721"/>
                  </a:lnTo>
                  <a:lnTo>
                    <a:pt x="136802" y="158538"/>
                  </a:lnTo>
                  <a:lnTo>
                    <a:pt x="136262" y="160258"/>
                  </a:lnTo>
                  <a:lnTo>
                    <a:pt x="135550" y="161903"/>
                  </a:lnTo>
                  <a:lnTo>
                    <a:pt x="134715" y="163475"/>
                  </a:lnTo>
                  <a:lnTo>
                    <a:pt x="133708" y="164949"/>
                  </a:lnTo>
                  <a:lnTo>
                    <a:pt x="132578" y="166324"/>
                  </a:lnTo>
                  <a:lnTo>
                    <a:pt x="131325" y="167552"/>
                  </a:lnTo>
                  <a:lnTo>
                    <a:pt x="129975" y="168682"/>
                  </a:lnTo>
                  <a:lnTo>
                    <a:pt x="128501" y="169689"/>
                  </a:lnTo>
                  <a:lnTo>
                    <a:pt x="126929" y="170548"/>
                  </a:lnTo>
                  <a:lnTo>
                    <a:pt x="125284" y="171236"/>
                  </a:lnTo>
                  <a:lnTo>
                    <a:pt x="123564" y="171776"/>
                  </a:lnTo>
                  <a:lnTo>
                    <a:pt x="121747" y="172145"/>
                  </a:lnTo>
                  <a:lnTo>
                    <a:pt x="119905" y="172341"/>
                  </a:lnTo>
                  <a:lnTo>
                    <a:pt x="68009" y="172341"/>
                  </a:lnTo>
                  <a:lnTo>
                    <a:pt x="66117" y="172145"/>
                  </a:lnTo>
                  <a:lnTo>
                    <a:pt x="64275" y="171752"/>
                  </a:lnTo>
                  <a:lnTo>
                    <a:pt x="62507" y="171187"/>
                  </a:lnTo>
                  <a:lnTo>
                    <a:pt x="60788" y="170450"/>
                  </a:lnTo>
                  <a:lnTo>
                    <a:pt x="59142" y="169517"/>
                  </a:lnTo>
                  <a:lnTo>
                    <a:pt x="57595" y="168436"/>
                  </a:lnTo>
                  <a:lnTo>
                    <a:pt x="56170" y="167208"/>
                  </a:lnTo>
                  <a:lnTo>
                    <a:pt x="55507" y="166520"/>
                  </a:lnTo>
                  <a:lnTo>
                    <a:pt x="34754" y="144392"/>
                  </a:lnTo>
                  <a:lnTo>
                    <a:pt x="14000" y="122263"/>
                  </a:lnTo>
                  <a:lnTo>
                    <a:pt x="13582" y="121771"/>
                  </a:lnTo>
                  <a:lnTo>
                    <a:pt x="12919" y="120715"/>
                  </a:lnTo>
                  <a:lnTo>
                    <a:pt x="12502" y="119585"/>
                  </a:lnTo>
                  <a:lnTo>
                    <a:pt x="12305" y="118407"/>
                  </a:lnTo>
                  <a:lnTo>
                    <a:pt x="12354" y="117203"/>
                  </a:lnTo>
                  <a:lnTo>
                    <a:pt x="12625" y="116024"/>
                  </a:lnTo>
                  <a:lnTo>
                    <a:pt x="13116" y="114919"/>
                  </a:lnTo>
                  <a:lnTo>
                    <a:pt x="13853" y="113912"/>
                  </a:lnTo>
                  <a:lnTo>
                    <a:pt x="14319" y="113445"/>
                  </a:lnTo>
                  <a:lnTo>
                    <a:pt x="14811" y="113052"/>
                  </a:lnTo>
                  <a:lnTo>
                    <a:pt x="15842" y="112463"/>
                  </a:lnTo>
                  <a:lnTo>
                    <a:pt x="16947" y="112070"/>
                  </a:lnTo>
                  <a:lnTo>
                    <a:pt x="18126" y="111923"/>
                  </a:lnTo>
                  <a:lnTo>
                    <a:pt x="19305" y="111996"/>
                  </a:lnTo>
                  <a:lnTo>
                    <a:pt x="20484" y="112291"/>
                  </a:lnTo>
                  <a:lnTo>
                    <a:pt x="21589" y="112782"/>
                  </a:lnTo>
                  <a:lnTo>
                    <a:pt x="22596" y="113519"/>
                  </a:lnTo>
                  <a:lnTo>
                    <a:pt x="23063" y="113961"/>
                  </a:lnTo>
                  <a:lnTo>
                    <a:pt x="40845" y="132578"/>
                  </a:lnTo>
                  <a:lnTo>
                    <a:pt x="41213" y="132946"/>
                  </a:lnTo>
                  <a:lnTo>
                    <a:pt x="41999" y="133536"/>
                  </a:lnTo>
                  <a:lnTo>
                    <a:pt x="42809" y="134002"/>
                  </a:lnTo>
                  <a:lnTo>
                    <a:pt x="43669" y="134297"/>
                  </a:lnTo>
                  <a:lnTo>
                    <a:pt x="44553" y="134469"/>
                  </a:lnTo>
                  <a:lnTo>
                    <a:pt x="45437" y="134494"/>
                  </a:lnTo>
                  <a:lnTo>
                    <a:pt x="46322" y="134395"/>
                  </a:lnTo>
                  <a:lnTo>
                    <a:pt x="47157" y="134199"/>
                  </a:lnTo>
                  <a:lnTo>
                    <a:pt x="47967" y="133880"/>
                  </a:lnTo>
                  <a:lnTo>
                    <a:pt x="48729" y="133438"/>
                  </a:lnTo>
                  <a:lnTo>
                    <a:pt x="49441" y="132897"/>
                  </a:lnTo>
                  <a:lnTo>
                    <a:pt x="50055" y="132259"/>
                  </a:lnTo>
                  <a:lnTo>
                    <a:pt x="50571" y="131546"/>
                  </a:lnTo>
                  <a:lnTo>
                    <a:pt x="50988" y="130711"/>
                  </a:lnTo>
                  <a:lnTo>
                    <a:pt x="51258" y="129827"/>
                  </a:lnTo>
                  <a:lnTo>
                    <a:pt x="51430" y="128869"/>
                  </a:lnTo>
                  <a:lnTo>
                    <a:pt x="51430" y="128354"/>
                  </a:lnTo>
                  <a:lnTo>
                    <a:pt x="51430" y="18445"/>
                  </a:lnTo>
                  <a:lnTo>
                    <a:pt x="51455" y="17807"/>
                  </a:lnTo>
                  <a:lnTo>
                    <a:pt x="51700" y="16579"/>
                  </a:lnTo>
                  <a:lnTo>
                    <a:pt x="52192" y="15449"/>
                  </a:lnTo>
                  <a:lnTo>
                    <a:pt x="52879" y="14467"/>
                  </a:lnTo>
                  <a:lnTo>
                    <a:pt x="53739" y="13632"/>
                  </a:lnTo>
                  <a:lnTo>
                    <a:pt x="54770" y="12968"/>
                  </a:lnTo>
                  <a:lnTo>
                    <a:pt x="55900" y="12526"/>
                  </a:lnTo>
                  <a:lnTo>
                    <a:pt x="57153" y="12305"/>
                  </a:lnTo>
                  <a:close/>
                  <a:moveTo>
                    <a:pt x="57153" y="0"/>
                  </a:moveTo>
                  <a:lnTo>
                    <a:pt x="55262" y="148"/>
                  </a:lnTo>
                  <a:lnTo>
                    <a:pt x="53420" y="492"/>
                  </a:lnTo>
                  <a:lnTo>
                    <a:pt x="51651" y="983"/>
                  </a:lnTo>
                  <a:lnTo>
                    <a:pt x="49957" y="1671"/>
                  </a:lnTo>
                  <a:lnTo>
                    <a:pt x="48336" y="2506"/>
                  </a:lnTo>
                  <a:lnTo>
                    <a:pt x="46813" y="3488"/>
                  </a:lnTo>
                  <a:lnTo>
                    <a:pt x="45413" y="4593"/>
                  </a:lnTo>
                  <a:lnTo>
                    <a:pt x="44111" y="5846"/>
                  </a:lnTo>
                  <a:lnTo>
                    <a:pt x="42957" y="7221"/>
                  </a:lnTo>
                  <a:lnTo>
                    <a:pt x="41925" y="8719"/>
                  </a:lnTo>
                  <a:lnTo>
                    <a:pt x="41041" y="10291"/>
                  </a:lnTo>
                  <a:lnTo>
                    <a:pt x="40304" y="11986"/>
                  </a:lnTo>
                  <a:lnTo>
                    <a:pt x="39764" y="13730"/>
                  </a:lnTo>
                  <a:lnTo>
                    <a:pt x="39371" y="15572"/>
                  </a:lnTo>
                  <a:lnTo>
                    <a:pt x="39175" y="17463"/>
                  </a:lnTo>
                  <a:lnTo>
                    <a:pt x="39150" y="18445"/>
                  </a:lnTo>
                  <a:lnTo>
                    <a:pt x="39150" y="113028"/>
                  </a:lnTo>
                  <a:lnTo>
                    <a:pt x="31954" y="105463"/>
                  </a:lnTo>
                  <a:lnTo>
                    <a:pt x="31291" y="104800"/>
                  </a:lnTo>
                  <a:lnTo>
                    <a:pt x="29891" y="103597"/>
                  </a:lnTo>
                  <a:lnTo>
                    <a:pt x="28392" y="102565"/>
                  </a:lnTo>
                  <a:lnTo>
                    <a:pt x="26821" y="101681"/>
                  </a:lnTo>
                  <a:lnTo>
                    <a:pt x="25200" y="100969"/>
                  </a:lnTo>
                  <a:lnTo>
                    <a:pt x="23505" y="100404"/>
                  </a:lnTo>
                  <a:lnTo>
                    <a:pt x="21786" y="99986"/>
                  </a:lnTo>
                  <a:lnTo>
                    <a:pt x="20042" y="99765"/>
                  </a:lnTo>
                  <a:lnTo>
                    <a:pt x="18298" y="99691"/>
                  </a:lnTo>
                  <a:lnTo>
                    <a:pt x="16530" y="99765"/>
                  </a:lnTo>
                  <a:lnTo>
                    <a:pt x="14811" y="100011"/>
                  </a:lnTo>
                  <a:lnTo>
                    <a:pt x="13091" y="100428"/>
                  </a:lnTo>
                  <a:lnTo>
                    <a:pt x="11421" y="101018"/>
                  </a:lnTo>
                  <a:lnTo>
                    <a:pt x="9800" y="101755"/>
                  </a:lnTo>
                  <a:lnTo>
                    <a:pt x="8253" y="102663"/>
                  </a:lnTo>
                  <a:lnTo>
                    <a:pt x="6804" y="103744"/>
                  </a:lnTo>
                  <a:lnTo>
                    <a:pt x="6092" y="104333"/>
                  </a:lnTo>
                  <a:lnTo>
                    <a:pt x="5379" y="104996"/>
                  </a:lnTo>
                  <a:lnTo>
                    <a:pt x="4102" y="106421"/>
                  </a:lnTo>
                  <a:lnTo>
                    <a:pt x="2997" y="107944"/>
                  </a:lnTo>
                  <a:lnTo>
                    <a:pt x="2064" y="109540"/>
                  </a:lnTo>
                  <a:lnTo>
                    <a:pt x="1302" y="111186"/>
                  </a:lnTo>
                  <a:lnTo>
                    <a:pt x="737" y="112905"/>
                  </a:lnTo>
                  <a:lnTo>
                    <a:pt x="320" y="114673"/>
                  </a:lnTo>
                  <a:lnTo>
                    <a:pt x="74" y="116442"/>
                  </a:lnTo>
                  <a:lnTo>
                    <a:pt x="1" y="118235"/>
                  </a:lnTo>
                  <a:lnTo>
                    <a:pt x="123" y="120028"/>
                  </a:lnTo>
                  <a:lnTo>
                    <a:pt x="394" y="121820"/>
                  </a:lnTo>
                  <a:lnTo>
                    <a:pt x="860" y="123564"/>
                  </a:lnTo>
                  <a:lnTo>
                    <a:pt x="1499" y="125259"/>
                  </a:lnTo>
                  <a:lnTo>
                    <a:pt x="2309" y="126929"/>
                  </a:lnTo>
                  <a:lnTo>
                    <a:pt x="3292" y="128501"/>
                  </a:lnTo>
                  <a:lnTo>
                    <a:pt x="4446" y="129999"/>
                  </a:lnTo>
                  <a:lnTo>
                    <a:pt x="5109" y="130711"/>
                  </a:lnTo>
                  <a:lnTo>
                    <a:pt x="46567" y="174920"/>
                  </a:lnTo>
                  <a:lnTo>
                    <a:pt x="47648" y="176075"/>
                  </a:lnTo>
                  <a:lnTo>
                    <a:pt x="50030" y="178113"/>
                  </a:lnTo>
                  <a:lnTo>
                    <a:pt x="52609" y="179931"/>
                  </a:lnTo>
                  <a:lnTo>
                    <a:pt x="55335" y="181453"/>
                  </a:lnTo>
                  <a:lnTo>
                    <a:pt x="58184" y="182681"/>
                  </a:lnTo>
                  <a:lnTo>
                    <a:pt x="61181" y="183639"/>
                  </a:lnTo>
                  <a:lnTo>
                    <a:pt x="64251" y="184278"/>
                  </a:lnTo>
                  <a:lnTo>
                    <a:pt x="67370" y="184597"/>
                  </a:lnTo>
                  <a:lnTo>
                    <a:pt x="68942" y="184622"/>
                  </a:lnTo>
                  <a:lnTo>
                    <a:pt x="118947" y="184622"/>
                  </a:lnTo>
                  <a:lnTo>
                    <a:pt x="120543" y="184597"/>
                  </a:lnTo>
                  <a:lnTo>
                    <a:pt x="123613" y="184278"/>
                  </a:lnTo>
                  <a:lnTo>
                    <a:pt x="126610" y="183664"/>
                  </a:lnTo>
                  <a:lnTo>
                    <a:pt x="129508" y="182780"/>
                  </a:lnTo>
                  <a:lnTo>
                    <a:pt x="132259" y="181601"/>
                  </a:lnTo>
                  <a:lnTo>
                    <a:pt x="134862" y="180201"/>
                  </a:lnTo>
                  <a:lnTo>
                    <a:pt x="137318" y="178531"/>
                  </a:lnTo>
                  <a:lnTo>
                    <a:pt x="139602" y="176664"/>
                  </a:lnTo>
                  <a:lnTo>
                    <a:pt x="141665" y="174576"/>
                  </a:lnTo>
                  <a:lnTo>
                    <a:pt x="143557" y="172292"/>
                  </a:lnTo>
                  <a:lnTo>
                    <a:pt x="145202" y="169836"/>
                  </a:lnTo>
                  <a:lnTo>
                    <a:pt x="146627" y="167233"/>
                  </a:lnTo>
                  <a:lnTo>
                    <a:pt x="147806" y="164482"/>
                  </a:lnTo>
                  <a:lnTo>
                    <a:pt x="148690" y="161608"/>
                  </a:lnTo>
                  <a:lnTo>
                    <a:pt x="149304" y="158612"/>
                  </a:lnTo>
                  <a:lnTo>
                    <a:pt x="149623" y="155517"/>
                  </a:lnTo>
                  <a:lnTo>
                    <a:pt x="149648" y="153921"/>
                  </a:lnTo>
                  <a:lnTo>
                    <a:pt x="149648" y="90064"/>
                  </a:lnTo>
                  <a:lnTo>
                    <a:pt x="149623" y="88811"/>
                  </a:lnTo>
                  <a:lnTo>
                    <a:pt x="149304" y="86380"/>
                  </a:lnTo>
                  <a:lnTo>
                    <a:pt x="148665" y="84071"/>
                  </a:lnTo>
                  <a:lnTo>
                    <a:pt x="147781" y="81910"/>
                  </a:lnTo>
                  <a:lnTo>
                    <a:pt x="146627" y="79920"/>
                  </a:lnTo>
                  <a:lnTo>
                    <a:pt x="145251" y="78103"/>
                  </a:lnTo>
                  <a:lnTo>
                    <a:pt x="143655" y="76482"/>
                  </a:lnTo>
                  <a:lnTo>
                    <a:pt x="141886" y="75057"/>
                  </a:lnTo>
                  <a:lnTo>
                    <a:pt x="139971" y="73878"/>
                  </a:lnTo>
                  <a:lnTo>
                    <a:pt x="137932" y="72921"/>
                  </a:lnTo>
                  <a:lnTo>
                    <a:pt x="135771" y="72208"/>
                  </a:lnTo>
                  <a:lnTo>
                    <a:pt x="133536" y="71766"/>
                  </a:lnTo>
                  <a:lnTo>
                    <a:pt x="131252" y="71619"/>
                  </a:lnTo>
                  <a:lnTo>
                    <a:pt x="128918" y="71766"/>
                  </a:lnTo>
                  <a:lnTo>
                    <a:pt x="126561" y="72233"/>
                  </a:lnTo>
                  <a:lnTo>
                    <a:pt x="124252" y="73019"/>
                  </a:lnTo>
                  <a:lnTo>
                    <a:pt x="123098" y="73559"/>
                  </a:lnTo>
                  <a:lnTo>
                    <a:pt x="122656" y="72724"/>
                  </a:lnTo>
                  <a:lnTo>
                    <a:pt x="121649" y="71152"/>
                  </a:lnTo>
                  <a:lnTo>
                    <a:pt x="120494" y="69728"/>
                  </a:lnTo>
                  <a:lnTo>
                    <a:pt x="119242" y="68426"/>
                  </a:lnTo>
                  <a:lnTo>
                    <a:pt x="117891" y="67272"/>
                  </a:lnTo>
                  <a:lnTo>
                    <a:pt x="116442" y="66265"/>
                  </a:lnTo>
                  <a:lnTo>
                    <a:pt x="114894" y="65405"/>
                  </a:lnTo>
                  <a:lnTo>
                    <a:pt x="113298" y="64693"/>
                  </a:lnTo>
                  <a:lnTo>
                    <a:pt x="111628" y="64128"/>
                  </a:lnTo>
                  <a:lnTo>
                    <a:pt x="109909" y="63735"/>
                  </a:lnTo>
                  <a:lnTo>
                    <a:pt x="108165" y="63514"/>
                  </a:lnTo>
                  <a:lnTo>
                    <a:pt x="106397" y="63465"/>
                  </a:lnTo>
                  <a:lnTo>
                    <a:pt x="104628" y="63563"/>
                  </a:lnTo>
                  <a:lnTo>
                    <a:pt x="102860" y="63858"/>
                  </a:lnTo>
                  <a:lnTo>
                    <a:pt x="101116" y="64324"/>
                  </a:lnTo>
                  <a:lnTo>
                    <a:pt x="99372" y="64963"/>
                  </a:lnTo>
                  <a:lnTo>
                    <a:pt x="98537" y="65356"/>
                  </a:lnTo>
                  <a:lnTo>
                    <a:pt x="98120" y="64595"/>
                  </a:lnTo>
                  <a:lnTo>
                    <a:pt x="97211" y="63170"/>
                  </a:lnTo>
                  <a:lnTo>
                    <a:pt x="96204" y="61844"/>
                  </a:lnTo>
                  <a:lnTo>
                    <a:pt x="95074" y="60616"/>
                  </a:lnTo>
                  <a:lnTo>
                    <a:pt x="93871" y="59510"/>
                  </a:lnTo>
                  <a:lnTo>
                    <a:pt x="92569" y="58528"/>
                  </a:lnTo>
                  <a:lnTo>
                    <a:pt x="91194" y="57668"/>
                  </a:lnTo>
                  <a:lnTo>
                    <a:pt x="89745" y="56932"/>
                  </a:lnTo>
                  <a:lnTo>
                    <a:pt x="88246" y="56318"/>
                  </a:lnTo>
                  <a:lnTo>
                    <a:pt x="86699" y="55851"/>
                  </a:lnTo>
                  <a:lnTo>
                    <a:pt x="85103" y="55507"/>
                  </a:lnTo>
                  <a:lnTo>
                    <a:pt x="83482" y="55311"/>
                  </a:lnTo>
                  <a:lnTo>
                    <a:pt x="81861" y="55262"/>
                  </a:lnTo>
                  <a:lnTo>
                    <a:pt x="80191" y="55360"/>
                  </a:lnTo>
                  <a:lnTo>
                    <a:pt x="78545" y="55630"/>
                  </a:lnTo>
                  <a:lnTo>
                    <a:pt x="76899" y="56023"/>
                  </a:lnTo>
                  <a:lnTo>
                    <a:pt x="76089" y="56293"/>
                  </a:lnTo>
                  <a:lnTo>
                    <a:pt x="76089" y="18691"/>
                  </a:lnTo>
                  <a:lnTo>
                    <a:pt x="76064" y="17758"/>
                  </a:lnTo>
                  <a:lnTo>
                    <a:pt x="75892" y="15916"/>
                  </a:lnTo>
                  <a:lnTo>
                    <a:pt x="75524" y="14147"/>
                  </a:lnTo>
                  <a:lnTo>
                    <a:pt x="75008" y="12403"/>
                  </a:lnTo>
                  <a:lnTo>
                    <a:pt x="74321" y="10758"/>
                  </a:lnTo>
                  <a:lnTo>
                    <a:pt x="73486" y="9211"/>
                  </a:lnTo>
                  <a:lnTo>
                    <a:pt x="72528" y="7712"/>
                  </a:lnTo>
                  <a:lnTo>
                    <a:pt x="71422" y="6337"/>
                  </a:lnTo>
                  <a:lnTo>
                    <a:pt x="70194" y="5084"/>
                  </a:lnTo>
                  <a:lnTo>
                    <a:pt x="68868" y="3930"/>
                  </a:lnTo>
                  <a:lnTo>
                    <a:pt x="67444" y="2899"/>
                  </a:lnTo>
                  <a:lnTo>
                    <a:pt x="65921" y="2014"/>
                  </a:lnTo>
                  <a:lnTo>
                    <a:pt x="64300" y="1302"/>
                  </a:lnTo>
                  <a:lnTo>
                    <a:pt x="62605" y="713"/>
                  </a:lnTo>
                  <a:lnTo>
                    <a:pt x="60861" y="295"/>
                  </a:lnTo>
                  <a:lnTo>
                    <a:pt x="59044" y="74"/>
                  </a:lnTo>
                  <a:lnTo>
                    <a:pt x="58135" y="25"/>
                  </a:lnTo>
                  <a:lnTo>
                    <a:pt x="5715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2" name="Google Shape;542;p12">
            <a:hlinkClick r:id="rId9"/>
          </p:cNvPr>
          <p:cNvSpPr/>
          <p:nvPr/>
        </p:nvSpPr>
        <p:spPr>
          <a:xfrm>
            <a:off x="4190225" y="5805550"/>
            <a:ext cx="4226400" cy="336900"/>
          </a:xfrm>
          <a:prstGeom prst="rect">
            <a:avLst/>
          </a:prstGeom>
          <a:solidFill>
            <a:srgbClr val="F0374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chemeClr val="lt1"/>
                </a:solidFill>
                <a:latin typeface="Arial"/>
                <a:ea typeface="Arial"/>
                <a:cs typeface="Arial"/>
                <a:sym typeface="Arial"/>
              </a:rPr>
              <a:t>　　Androidの</a:t>
            </a:r>
            <a:r>
              <a:rPr b="1" i="0" lang="ja" sz="1400" u="none" cap="none" strike="noStrike">
                <a:solidFill>
                  <a:srgbClr val="FFFFFF"/>
                </a:solidFill>
                <a:latin typeface="Arial"/>
                <a:ea typeface="Arial"/>
                <a:cs typeface="Arial"/>
                <a:sym typeface="Arial"/>
              </a:rPr>
              <a:t>設定手順は</a:t>
            </a:r>
            <a:r>
              <a:rPr b="1" i="0" lang="ja" sz="1400" u="sng" cap="none" strike="noStrike">
                <a:solidFill>
                  <a:schemeClr val="lt1"/>
                </a:solidFill>
                <a:latin typeface="Arial"/>
                <a:ea typeface="Arial"/>
                <a:cs typeface="Arial"/>
                <a:sym typeface="Arial"/>
                <a:hlinkClick r:id="rId10"/>
              </a:rPr>
              <a:t>ココ</a:t>
            </a:r>
            <a:r>
              <a:rPr b="1" i="0" lang="ja" sz="1400" u="none" cap="none" strike="noStrike">
                <a:solidFill>
                  <a:srgbClr val="FFFFFF"/>
                </a:solidFill>
                <a:latin typeface="Arial"/>
                <a:ea typeface="Arial"/>
                <a:cs typeface="Arial"/>
                <a:sym typeface="Arial"/>
              </a:rPr>
              <a:t>をクリック！</a:t>
            </a:r>
            <a:endParaRPr b="1" i="0" sz="1400" u="none" cap="none" strike="noStrike">
              <a:solidFill>
                <a:srgbClr val="FFFFFF"/>
              </a:solidFill>
              <a:latin typeface="Arial"/>
              <a:ea typeface="Arial"/>
              <a:cs typeface="Arial"/>
              <a:sym typeface="Arial"/>
            </a:endParaRPr>
          </a:p>
        </p:txBody>
      </p:sp>
      <p:grpSp>
        <p:nvGrpSpPr>
          <p:cNvPr id="543" name="Google Shape;543;p12"/>
          <p:cNvGrpSpPr/>
          <p:nvPr/>
        </p:nvGrpSpPr>
        <p:grpSpPr>
          <a:xfrm rot="5400000">
            <a:off x="4450321" y="5785379"/>
            <a:ext cx="269366" cy="377235"/>
            <a:chOff x="1937250" y="238125"/>
            <a:chExt cx="3741200" cy="5239375"/>
          </a:xfrm>
        </p:grpSpPr>
        <p:sp>
          <p:nvSpPr>
            <p:cNvPr id="544" name="Google Shape;544;p12"/>
            <p:cNvSpPr/>
            <p:nvPr/>
          </p:nvSpPr>
          <p:spPr>
            <a:xfrm>
              <a:off x="2301350" y="238125"/>
              <a:ext cx="2159525" cy="1391975"/>
            </a:xfrm>
            <a:custGeom>
              <a:rect b="b" l="l" r="r" t="t"/>
              <a:pathLst>
                <a:path extrusionOk="0" h="55679" w="86381">
                  <a:moveTo>
                    <a:pt x="41950" y="0"/>
                  </a:moveTo>
                  <a:lnTo>
                    <a:pt x="39470" y="147"/>
                  </a:lnTo>
                  <a:lnTo>
                    <a:pt x="37063" y="418"/>
                  </a:lnTo>
                  <a:lnTo>
                    <a:pt x="34680" y="835"/>
                  </a:lnTo>
                  <a:lnTo>
                    <a:pt x="32347" y="1375"/>
                  </a:lnTo>
                  <a:lnTo>
                    <a:pt x="30087" y="2014"/>
                  </a:lnTo>
                  <a:lnTo>
                    <a:pt x="27852" y="2800"/>
                  </a:lnTo>
                  <a:lnTo>
                    <a:pt x="25691" y="3684"/>
                  </a:lnTo>
                  <a:lnTo>
                    <a:pt x="23604" y="4691"/>
                  </a:lnTo>
                  <a:lnTo>
                    <a:pt x="21565" y="5796"/>
                  </a:lnTo>
                  <a:lnTo>
                    <a:pt x="19600" y="7000"/>
                  </a:lnTo>
                  <a:lnTo>
                    <a:pt x="17709" y="8326"/>
                  </a:lnTo>
                  <a:lnTo>
                    <a:pt x="15892" y="9726"/>
                  </a:lnTo>
                  <a:lnTo>
                    <a:pt x="14172" y="11224"/>
                  </a:lnTo>
                  <a:lnTo>
                    <a:pt x="12502" y="12821"/>
                  </a:lnTo>
                  <a:lnTo>
                    <a:pt x="10955" y="14491"/>
                  </a:lnTo>
                  <a:lnTo>
                    <a:pt x="9457" y="16234"/>
                  </a:lnTo>
                  <a:lnTo>
                    <a:pt x="8081" y="18052"/>
                  </a:lnTo>
                  <a:lnTo>
                    <a:pt x="6804" y="19968"/>
                  </a:lnTo>
                  <a:lnTo>
                    <a:pt x="5601" y="21933"/>
                  </a:lnTo>
                  <a:lnTo>
                    <a:pt x="4520" y="23946"/>
                  </a:lnTo>
                  <a:lnTo>
                    <a:pt x="3562" y="26034"/>
                  </a:lnTo>
                  <a:lnTo>
                    <a:pt x="2678" y="28195"/>
                  </a:lnTo>
                  <a:lnTo>
                    <a:pt x="1941" y="30381"/>
                  </a:lnTo>
                  <a:lnTo>
                    <a:pt x="1303" y="32616"/>
                  </a:lnTo>
                  <a:lnTo>
                    <a:pt x="787" y="34900"/>
                  </a:lnTo>
                  <a:lnTo>
                    <a:pt x="394" y="37234"/>
                  </a:lnTo>
                  <a:lnTo>
                    <a:pt x="124" y="39591"/>
                  </a:lnTo>
                  <a:lnTo>
                    <a:pt x="1" y="41998"/>
                  </a:lnTo>
                  <a:lnTo>
                    <a:pt x="1" y="44430"/>
                  </a:lnTo>
                  <a:lnTo>
                    <a:pt x="148" y="46861"/>
                  </a:lnTo>
                  <a:lnTo>
                    <a:pt x="443" y="49342"/>
                  </a:lnTo>
                  <a:lnTo>
                    <a:pt x="639" y="50570"/>
                  </a:lnTo>
                  <a:lnTo>
                    <a:pt x="762" y="51184"/>
                  </a:lnTo>
                  <a:lnTo>
                    <a:pt x="1204" y="52338"/>
                  </a:lnTo>
                  <a:lnTo>
                    <a:pt x="1868" y="53345"/>
                  </a:lnTo>
                  <a:lnTo>
                    <a:pt x="2678" y="54205"/>
                  </a:lnTo>
                  <a:lnTo>
                    <a:pt x="3636" y="54868"/>
                  </a:lnTo>
                  <a:lnTo>
                    <a:pt x="4717" y="55359"/>
                  </a:lnTo>
                  <a:lnTo>
                    <a:pt x="5895" y="55629"/>
                  </a:lnTo>
                  <a:lnTo>
                    <a:pt x="7099" y="55679"/>
                  </a:lnTo>
                  <a:lnTo>
                    <a:pt x="7737" y="55580"/>
                  </a:lnTo>
                  <a:lnTo>
                    <a:pt x="8351" y="55458"/>
                  </a:lnTo>
                  <a:lnTo>
                    <a:pt x="9481" y="55015"/>
                  </a:lnTo>
                  <a:lnTo>
                    <a:pt x="10488" y="54352"/>
                  </a:lnTo>
                  <a:lnTo>
                    <a:pt x="11348" y="53542"/>
                  </a:lnTo>
                  <a:lnTo>
                    <a:pt x="12036" y="52584"/>
                  </a:lnTo>
                  <a:lnTo>
                    <a:pt x="12502" y="51503"/>
                  </a:lnTo>
                  <a:lnTo>
                    <a:pt x="12797" y="50324"/>
                  </a:lnTo>
                  <a:lnTo>
                    <a:pt x="12821" y="49121"/>
                  </a:lnTo>
                  <a:lnTo>
                    <a:pt x="12748" y="48482"/>
                  </a:lnTo>
                  <a:lnTo>
                    <a:pt x="12478" y="46714"/>
                  </a:lnTo>
                  <a:lnTo>
                    <a:pt x="12257" y="43202"/>
                  </a:lnTo>
                  <a:lnTo>
                    <a:pt x="12453" y="39788"/>
                  </a:lnTo>
                  <a:lnTo>
                    <a:pt x="12993" y="36448"/>
                  </a:lnTo>
                  <a:lnTo>
                    <a:pt x="13902" y="33230"/>
                  </a:lnTo>
                  <a:lnTo>
                    <a:pt x="15155" y="30160"/>
                  </a:lnTo>
                  <a:lnTo>
                    <a:pt x="16702" y="27262"/>
                  </a:lnTo>
                  <a:lnTo>
                    <a:pt x="18544" y="24560"/>
                  </a:lnTo>
                  <a:lnTo>
                    <a:pt x="20656" y="22055"/>
                  </a:lnTo>
                  <a:lnTo>
                    <a:pt x="23014" y="19771"/>
                  </a:lnTo>
                  <a:lnTo>
                    <a:pt x="25617" y="17757"/>
                  </a:lnTo>
                  <a:lnTo>
                    <a:pt x="28417" y="16013"/>
                  </a:lnTo>
                  <a:lnTo>
                    <a:pt x="31438" y="14589"/>
                  </a:lnTo>
                  <a:lnTo>
                    <a:pt x="34607" y="13459"/>
                  </a:lnTo>
                  <a:lnTo>
                    <a:pt x="37947" y="12698"/>
                  </a:lnTo>
                  <a:lnTo>
                    <a:pt x="41410" y="12305"/>
                  </a:lnTo>
                  <a:lnTo>
                    <a:pt x="43203" y="12280"/>
                  </a:lnTo>
                  <a:lnTo>
                    <a:pt x="44971" y="12305"/>
                  </a:lnTo>
                  <a:lnTo>
                    <a:pt x="48434" y="12698"/>
                  </a:lnTo>
                  <a:lnTo>
                    <a:pt x="51750" y="13459"/>
                  </a:lnTo>
                  <a:lnTo>
                    <a:pt x="54918" y="14564"/>
                  </a:lnTo>
                  <a:lnTo>
                    <a:pt x="57915" y="16013"/>
                  </a:lnTo>
                  <a:lnTo>
                    <a:pt x="60739" y="17733"/>
                  </a:lnTo>
                  <a:lnTo>
                    <a:pt x="63342" y="19747"/>
                  </a:lnTo>
                  <a:lnTo>
                    <a:pt x="65700" y="22006"/>
                  </a:lnTo>
                  <a:lnTo>
                    <a:pt x="67812" y="24511"/>
                  </a:lnTo>
                  <a:lnTo>
                    <a:pt x="69654" y="27213"/>
                  </a:lnTo>
                  <a:lnTo>
                    <a:pt x="71202" y="30111"/>
                  </a:lnTo>
                  <a:lnTo>
                    <a:pt x="72454" y="33181"/>
                  </a:lnTo>
                  <a:lnTo>
                    <a:pt x="73363" y="36374"/>
                  </a:lnTo>
                  <a:lnTo>
                    <a:pt x="73928" y="39714"/>
                  </a:lnTo>
                  <a:lnTo>
                    <a:pt x="74124" y="43128"/>
                  </a:lnTo>
                  <a:lnTo>
                    <a:pt x="73928" y="46640"/>
                  </a:lnTo>
                  <a:lnTo>
                    <a:pt x="73658" y="48409"/>
                  </a:lnTo>
                  <a:lnTo>
                    <a:pt x="73584" y="49047"/>
                  </a:lnTo>
                  <a:lnTo>
                    <a:pt x="73609" y="50251"/>
                  </a:lnTo>
                  <a:lnTo>
                    <a:pt x="73879" y="51430"/>
                  </a:lnTo>
                  <a:lnTo>
                    <a:pt x="74370" y="52510"/>
                  </a:lnTo>
                  <a:lnTo>
                    <a:pt x="75058" y="53468"/>
                  </a:lnTo>
                  <a:lnTo>
                    <a:pt x="75917" y="54279"/>
                  </a:lnTo>
                  <a:lnTo>
                    <a:pt x="76924" y="54917"/>
                  </a:lnTo>
                  <a:lnTo>
                    <a:pt x="78054" y="55359"/>
                  </a:lnTo>
                  <a:lnTo>
                    <a:pt x="78693" y="55507"/>
                  </a:lnTo>
                  <a:lnTo>
                    <a:pt x="79307" y="55580"/>
                  </a:lnTo>
                  <a:lnTo>
                    <a:pt x="80535" y="55531"/>
                  </a:lnTo>
                  <a:lnTo>
                    <a:pt x="81689" y="55261"/>
                  </a:lnTo>
                  <a:lnTo>
                    <a:pt x="82770" y="54770"/>
                  </a:lnTo>
                  <a:lnTo>
                    <a:pt x="83728" y="54107"/>
                  </a:lnTo>
                  <a:lnTo>
                    <a:pt x="84538" y="53247"/>
                  </a:lnTo>
                  <a:lnTo>
                    <a:pt x="85201" y="52240"/>
                  </a:lnTo>
                  <a:lnTo>
                    <a:pt x="85643" y="51086"/>
                  </a:lnTo>
                  <a:lnTo>
                    <a:pt x="85766" y="50472"/>
                  </a:lnTo>
                  <a:lnTo>
                    <a:pt x="85963" y="49244"/>
                  </a:lnTo>
                  <a:lnTo>
                    <a:pt x="86233" y="46788"/>
                  </a:lnTo>
                  <a:lnTo>
                    <a:pt x="86380" y="44332"/>
                  </a:lnTo>
                  <a:lnTo>
                    <a:pt x="86380" y="41925"/>
                  </a:lnTo>
                  <a:lnTo>
                    <a:pt x="86233" y="39542"/>
                  </a:lnTo>
                  <a:lnTo>
                    <a:pt x="85963" y="37185"/>
                  </a:lnTo>
                  <a:lnTo>
                    <a:pt x="85594" y="34851"/>
                  </a:lnTo>
                  <a:lnTo>
                    <a:pt x="85078" y="32567"/>
                  </a:lnTo>
                  <a:lnTo>
                    <a:pt x="84440" y="30332"/>
                  </a:lnTo>
                  <a:lnTo>
                    <a:pt x="83678" y="28146"/>
                  </a:lnTo>
                  <a:lnTo>
                    <a:pt x="82819" y="26010"/>
                  </a:lnTo>
                  <a:lnTo>
                    <a:pt x="81836" y="23922"/>
                  </a:lnTo>
                  <a:lnTo>
                    <a:pt x="80756" y="21908"/>
                  </a:lnTo>
                  <a:lnTo>
                    <a:pt x="79577" y="19943"/>
                  </a:lnTo>
                  <a:lnTo>
                    <a:pt x="78275" y="18052"/>
                  </a:lnTo>
                  <a:lnTo>
                    <a:pt x="76900" y="16234"/>
                  </a:lnTo>
                  <a:lnTo>
                    <a:pt x="75426" y="14466"/>
                  </a:lnTo>
                  <a:lnTo>
                    <a:pt x="73854" y="12796"/>
                  </a:lnTo>
                  <a:lnTo>
                    <a:pt x="72209" y="11224"/>
                  </a:lnTo>
                  <a:lnTo>
                    <a:pt x="70465" y="9726"/>
                  </a:lnTo>
                  <a:lnTo>
                    <a:pt x="68672" y="8326"/>
                  </a:lnTo>
                  <a:lnTo>
                    <a:pt x="66781" y="7000"/>
                  </a:lnTo>
                  <a:lnTo>
                    <a:pt x="64816" y="5796"/>
                  </a:lnTo>
                  <a:lnTo>
                    <a:pt x="62777" y="4691"/>
                  </a:lnTo>
                  <a:lnTo>
                    <a:pt x="60690" y="3684"/>
                  </a:lnTo>
                  <a:lnTo>
                    <a:pt x="58529" y="2800"/>
                  </a:lnTo>
                  <a:lnTo>
                    <a:pt x="56294" y="2014"/>
                  </a:lnTo>
                  <a:lnTo>
                    <a:pt x="54034" y="1375"/>
                  </a:lnTo>
                  <a:lnTo>
                    <a:pt x="51701" y="835"/>
                  </a:lnTo>
                  <a:lnTo>
                    <a:pt x="49318" y="418"/>
                  </a:lnTo>
                  <a:lnTo>
                    <a:pt x="46911" y="147"/>
                  </a:lnTo>
                  <a:lnTo>
                    <a:pt x="4443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2"/>
            <p:cNvSpPr/>
            <p:nvPr/>
          </p:nvSpPr>
          <p:spPr>
            <a:xfrm>
              <a:off x="1937250" y="861950"/>
              <a:ext cx="3741200" cy="4615550"/>
            </a:xfrm>
            <a:custGeom>
              <a:rect b="b" l="l" r="r" t="t"/>
              <a:pathLst>
                <a:path extrusionOk="0" h="184622" w="149648">
                  <a:moveTo>
                    <a:pt x="57791" y="12305"/>
                  </a:moveTo>
                  <a:lnTo>
                    <a:pt x="58405" y="12330"/>
                  </a:lnTo>
                  <a:lnTo>
                    <a:pt x="59584" y="12625"/>
                  </a:lnTo>
                  <a:lnTo>
                    <a:pt x="60665" y="13116"/>
                  </a:lnTo>
                  <a:lnTo>
                    <a:pt x="61623" y="13828"/>
                  </a:lnTo>
                  <a:lnTo>
                    <a:pt x="62433" y="14688"/>
                  </a:lnTo>
                  <a:lnTo>
                    <a:pt x="63096" y="15695"/>
                  </a:lnTo>
                  <a:lnTo>
                    <a:pt x="63539" y="16824"/>
                  </a:lnTo>
                  <a:lnTo>
                    <a:pt x="63784" y="18052"/>
                  </a:lnTo>
                  <a:lnTo>
                    <a:pt x="63809" y="18691"/>
                  </a:lnTo>
                  <a:lnTo>
                    <a:pt x="63784" y="57079"/>
                  </a:lnTo>
                  <a:lnTo>
                    <a:pt x="63710" y="73142"/>
                  </a:lnTo>
                  <a:lnTo>
                    <a:pt x="63686" y="92127"/>
                  </a:lnTo>
                  <a:lnTo>
                    <a:pt x="63710" y="92741"/>
                  </a:lnTo>
                  <a:lnTo>
                    <a:pt x="63956" y="93944"/>
                  </a:lnTo>
                  <a:lnTo>
                    <a:pt x="64423" y="95050"/>
                  </a:lnTo>
                  <a:lnTo>
                    <a:pt x="65086" y="96056"/>
                  </a:lnTo>
                  <a:lnTo>
                    <a:pt x="65945" y="96892"/>
                  </a:lnTo>
                  <a:lnTo>
                    <a:pt x="66928" y="97530"/>
                  </a:lnTo>
                  <a:lnTo>
                    <a:pt x="68033" y="97997"/>
                  </a:lnTo>
                  <a:lnTo>
                    <a:pt x="69261" y="98242"/>
                  </a:lnTo>
                  <a:lnTo>
                    <a:pt x="69900" y="98267"/>
                  </a:lnTo>
                  <a:lnTo>
                    <a:pt x="70514" y="98242"/>
                  </a:lnTo>
                  <a:lnTo>
                    <a:pt x="71742" y="97997"/>
                  </a:lnTo>
                  <a:lnTo>
                    <a:pt x="72847" y="97530"/>
                  </a:lnTo>
                  <a:lnTo>
                    <a:pt x="73829" y="96892"/>
                  </a:lnTo>
                  <a:lnTo>
                    <a:pt x="74689" y="96056"/>
                  </a:lnTo>
                  <a:lnTo>
                    <a:pt x="75352" y="95074"/>
                  </a:lnTo>
                  <a:lnTo>
                    <a:pt x="75819" y="93944"/>
                  </a:lnTo>
                  <a:lnTo>
                    <a:pt x="76064" y="92741"/>
                  </a:lnTo>
                  <a:lnTo>
                    <a:pt x="76089" y="92127"/>
                  </a:lnTo>
                  <a:lnTo>
                    <a:pt x="76089" y="72528"/>
                  </a:lnTo>
                  <a:lnTo>
                    <a:pt x="76212" y="72012"/>
                  </a:lnTo>
                  <a:lnTo>
                    <a:pt x="76580" y="71029"/>
                  </a:lnTo>
                  <a:lnTo>
                    <a:pt x="77120" y="70121"/>
                  </a:lnTo>
                  <a:lnTo>
                    <a:pt x="77784" y="69335"/>
                  </a:lnTo>
                  <a:lnTo>
                    <a:pt x="78594" y="68672"/>
                  </a:lnTo>
                  <a:lnTo>
                    <a:pt x="79503" y="68131"/>
                  </a:lnTo>
                  <a:lnTo>
                    <a:pt x="80485" y="67763"/>
                  </a:lnTo>
                  <a:lnTo>
                    <a:pt x="81566" y="67566"/>
                  </a:lnTo>
                  <a:lnTo>
                    <a:pt x="82106" y="67566"/>
                  </a:lnTo>
                  <a:lnTo>
                    <a:pt x="82745" y="67591"/>
                  </a:lnTo>
                  <a:lnTo>
                    <a:pt x="83948" y="67836"/>
                  </a:lnTo>
                  <a:lnTo>
                    <a:pt x="85029" y="68303"/>
                  </a:lnTo>
                  <a:lnTo>
                    <a:pt x="86011" y="68966"/>
                  </a:lnTo>
                  <a:lnTo>
                    <a:pt x="86846" y="69777"/>
                  </a:lnTo>
                  <a:lnTo>
                    <a:pt x="87510" y="70759"/>
                  </a:lnTo>
                  <a:lnTo>
                    <a:pt x="87976" y="71864"/>
                  </a:lnTo>
                  <a:lnTo>
                    <a:pt x="88222" y="73068"/>
                  </a:lnTo>
                  <a:lnTo>
                    <a:pt x="88246" y="73706"/>
                  </a:lnTo>
                  <a:lnTo>
                    <a:pt x="88246" y="92127"/>
                  </a:lnTo>
                  <a:lnTo>
                    <a:pt x="88271" y="92741"/>
                  </a:lnTo>
                  <a:lnTo>
                    <a:pt x="88517" y="93944"/>
                  </a:lnTo>
                  <a:lnTo>
                    <a:pt x="88983" y="95050"/>
                  </a:lnTo>
                  <a:lnTo>
                    <a:pt x="89646" y="96032"/>
                  </a:lnTo>
                  <a:lnTo>
                    <a:pt x="90481" y="96867"/>
                  </a:lnTo>
                  <a:lnTo>
                    <a:pt x="91464" y="97530"/>
                  </a:lnTo>
                  <a:lnTo>
                    <a:pt x="92569" y="97997"/>
                  </a:lnTo>
                  <a:lnTo>
                    <a:pt x="93748" y="98242"/>
                  </a:lnTo>
                  <a:lnTo>
                    <a:pt x="94386" y="98267"/>
                  </a:lnTo>
                  <a:lnTo>
                    <a:pt x="95025" y="98242"/>
                  </a:lnTo>
                  <a:lnTo>
                    <a:pt x="96229" y="97997"/>
                  </a:lnTo>
                  <a:lnTo>
                    <a:pt x="97334" y="97530"/>
                  </a:lnTo>
                  <a:lnTo>
                    <a:pt x="98292" y="96867"/>
                  </a:lnTo>
                  <a:lnTo>
                    <a:pt x="99127" y="96032"/>
                  </a:lnTo>
                  <a:lnTo>
                    <a:pt x="99790" y="95050"/>
                  </a:lnTo>
                  <a:lnTo>
                    <a:pt x="100256" y="93944"/>
                  </a:lnTo>
                  <a:lnTo>
                    <a:pt x="100502" y="92741"/>
                  </a:lnTo>
                  <a:lnTo>
                    <a:pt x="100527" y="92127"/>
                  </a:lnTo>
                  <a:lnTo>
                    <a:pt x="100527" y="81885"/>
                  </a:lnTo>
                  <a:lnTo>
                    <a:pt x="100551" y="81247"/>
                  </a:lnTo>
                  <a:lnTo>
                    <a:pt x="100797" y="80068"/>
                  </a:lnTo>
                  <a:lnTo>
                    <a:pt x="101263" y="78962"/>
                  </a:lnTo>
                  <a:lnTo>
                    <a:pt x="101927" y="77980"/>
                  </a:lnTo>
                  <a:lnTo>
                    <a:pt x="102762" y="77145"/>
                  </a:lnTo>
                  <a:lnTo>
                    <a:pt x="103744" y="76482"/>
                  </a:lnTo>
                  <a:lnTo>
                    <a:pt x="104849" y="76015"/>
                  </a:lnTo>
                  <a:lnTo>
                    <a:pt x="106053" y="75770"/>
                  </a:lnTo>
                  <a:lnTo>
                    <a:pt x="106667" y="75745"/>
                  </a:lnTo>
                  <a:lnTo>
                    <a:pt x="107305" y="75770"/>
                  </a:lnTo>
                  <a:lnTo>
                    <a:pt x="108509" y="76015"/>
                  </a:lnTo>
                  <a:lnTo>
                    <a:pt x="109589" y="76482"/>
                  </a:lnTo>
                  <a:lnTo>
                    <a:pt x="110572" y="77145"/>
                  </a:lnTo>
                  <a:lnTo>
                    <a:pt x="111407" y="77980"/>
                  </a:lnTo>
                  <a:lnTo>
                    <a:pt x="112070" y="78962"/>
                  </a:lnTo>
                  <a:lnTo>
                    <a:pt x="112537" y="80068"/>
                  </a:lnTo>
                  <a:lnTo>
                    <a:pt x="112782" y="81247"/>
                  </a:lnTo>
                  <a:lnTo>
                    <a:pt x="112807" y="81885"/>
                  </a:lnTo>
                  <a:lnTo>
                    <a:pt x="112807" y="92127"/>
                  </a:lnTo>
                  <a:lnTo>
                    <a:pt x="112831" y="92741"/>
                  </a:lnTo>
                  <a:lnTo>
                    <a:pt x="113077" y="93944"/>
                  </a:lnTo>
                  <a:lnTo>
                    <a:pt x="113544" y="95050"/>
                  </a:lnTo>
                  <a:lnTo>
                    <a:pt x="114207" y="96032"/>
                  </a:lnTo>
                  <a:lnTo>
                    <a:pt x="115042" y="96867"/>
                  </a:lnTo>
                  <a:lnTo>
                    <a:pt x="116024" y="97530"/>
                  </a:lnTo>
                  <a:lnTo>
                    <a:pt x="117129" y="97997"/>
                  </a:lnTo>
                  <a:lnTo>
                    <a:pt x="118308" y="98242"/>
                  </a:lnTo>
                  <a:lnTo>
                    <a:pt x="118947" y="98267"/>
                  </a:lnTo>
                  <a:lnTo>
                    <a:pt x="119586" y="98242"/>
                  </a:lnTo>
                  <a:lnTo>
                    <a:pt x="120789" y="97997"/>
                  </a:lnTo>
                  <a:lnTo>
                    <a:pt x="121894" y="97530"/>
                  </a:lnTo>
                  <a:lnTo>
                    <a:pt x="122852" y="96867"/>
                  </a:lnTo>
                  <a:lnTo>
                    <a:pt x="123687" y="96032"/>
                  </a:lnTo>
                  <a:lnTo>
                    <a:pt x="124350" y="95050"/>
                  </a:lnTo>
                  <a:lnTo>
                    <a:pt x="124817" y="93944"/>
                  </a:lnTo>
                  <a:lnTo>
                    <a:pt x="125063" y="92741"/>
                  </a:lnTo>
                  <a:lnTo>
                    <a:pt x="125087" y="92127"/>
                  </a:lnTo>
                  <a:lnTo>
                    <a:pt x="125087" y="90064"/>
                  </a:lnTo>
                  <a:lnTo>
                    <a:pt x="125112" y="89450"/>
                  </a:lnTo>
                  <a:lnTo>
                    <a:pt x="125357" y="88246"/>
                  </a:lnTo>
                  <a:lnTo>
                    <a:pt x="125824" y="87141"/>
                  </a:lnTo>
                  <a:lnTo>
                    <a:pt x="126487" y="86159"/>
                  </a:lnTo>
                  <a:lnTo>
                    <a:pt x="127322" y="85324"/>
                  </a:lnTo>
                  <a:lnTo>
                    <a:pt x="128304" y="84660"/>
                  </a:lnTo>
                  <a:lnTo>
                    <a:pt x="129410" y="84194"/>
                  </a:lnTo>
                  <a:lnTo>
                    <a:pt x="130613" y="83948"/>
                  </a:lnTo>
                  <a:lnTo>
                    <a:pt x="131227" y="83924"/>
                  </a:lnTo>
                  <a:lnTo>
                    <a:pt x="131866" y="83948"/>
                  </a:lnTo>
                  <a:lnTo>
                    <a:pt x="133069" y="84194"/>
                  </a:lnTo>
                  <a:lnTo>
                    <a:pt x="134150" y="84660"/>
                  </a:lnTo>
                  <a:lnTo>
                    <a:pt x="135132" y="85324"/>
                  </a:lnTo>
                  <a:lnTo>
                    <a:pt x="135967" y="86159"/>
                  </a:lnTo>
                  <a:lnTo>
                    <a:pt x="136630" y="87141"/>
                  </a:lnTo>
                  <a:lnTo>
                    <a:pt x="137097" y="88246"/>
                  </a:lnTo>
                  <a:lnTo>
                    <a:pt x="137343" y="89450"/>
                  </a:lnTo>
                  <a:lnTo>
                    <a:pt x="137367" y="90064"/>
                  </a:lnTo>
                  <a:lnTo>
                    <a:pt x="137367" y="153921"/>
                  </a:lnTo>
                  <a:lnTo>
                    <a:pt x="137367" y="154879"/>
                  </a:lnTo>
                  <a:lnTo>
                    <a:pt x="137171" y="156721"/>
                  </a:lnTo>
                  <a:lnTo>
                    <a:pt x="136802" y="158538"/>
                  </a:lnTo>
                  <a:lnTo>
                    <a:pt x="136262" y="160258"/>
                  </a:lnTo>
                  <a:lnTo>
                    <a:pt x="135550" y="161903"/>
                  </a:lnTo>
                  <a:lnTo>
                    <a:pt x="134715" y="163475"/>
                  </a:lnTo>
                  <a:lnTo>
                    <a:pt x="133708" y="164949"/>
                  </a:lnTo>
                  <a:lnTo>
                    <a:pt x="132578" y="166324"/>
                  </a:lnTo>
                  <a:lnTo>
                    <a:pt x="131325" y="167552"/>
                  </a:lnTo>
                  <a:lnTo>
                    <a:pt x="129975" y="168682"/>
                  </a:lnTo>
                  <a:lnTo>
                    <a:pt x="128501" y="169689"/>
                  </a:lnTo>
                  <a:lnTo>
                    <a:pt x="126929" y="170548"/>
                  </a:lnTo>
                  <a:lnTo>
                    <a:pt x="125284" y="171236"/>
                  </a:lnTo>
                  <a:lnTo>
                    <a:pt x="123564" y="171776"/>
                  </a:lnTo>
                  <a:lnTo>
                    <a:pt x="121747" y="172145"/>
                  </a:lnTo>
                  <a:lnTo>
                    <a:pt x="119905" y="172341"/>
                  </a:lnTo>
                  <a:lnTo>
                    <a:pt x="68009" y="172341"/>
                  </a:lnTo>
                  <a:lnTo>
                    <a:pt x="66117" y="172145"/>
                  </a:lnTo>
                  <a:lnTo>
                    <a:pt x="64275" y="171752"/>
                  </a:lnTo>
                  <a:lnTo>
                    <a:pt x="62507" y="171187"/>
                  </a:lnTo>
                  <a:lnTo>
                    <a:pt x="60788" y="170450"/>
                  </a:lnTo>
                  <a:lnTo>
                    <a:pt x="59142" y="169517"/>
                  </a:lnTo>
                  <a:lnTo>
                    <a:pt x="57595" y="168436"/>
                  </a:lnTo>
                  <a:lnTo>
                    <a:pt x="56170" y="167208"/>
                  </a:lnTo>
                  <a:lnTo>
                    <a:pt x="55507" y="166520"/>
                  </a:lnTo>
                  <a:lnTo>
                    <a:pt x="34754" y="144392"/>
                  </a:lnTo>
                  <a:lnTo>
                    <a:pt x="14000" y="122263"/>
                  </a:lnTo>
                  <a:lnTo>
                    <a:pt x="13582" y="121771"/>
                  </a:lnTo>
                  <a:lnTo>
                    <a:pt x="12919" y="120715"/>
                  </a:lnTo>
                  <a:lnTo>
                    <a:pt x="12502" y="119585"/>
                  </a:lnTo>
                  <a:lnTo>
                    <a:pt x="12305" y="118407"/>
                  </a:lnTo>
                  <a:lnTo>
                    <a:pt x="12354" y="117203"/>
                  </a:lnTo>
                  <a:lnTo>
                    <a:pt x="12625" y="116024"/>
                  </a:lnTo>
                  <a:lnTo>
                    <a:pt x="13116" y="114919"/>
                  </a:lnTo>
                  <a:lnTo>
                    <a:pt x="13853" y="113912"/>
                  </a:lnTo>
                  <a:lnTo>
                    <a:pt x="14319" y="113445"/>
                  </a:lnTo>
                  <a:lnTo>
                    <a:pt x="14811" y="113052"/>
                  </a:lnTo>
                  <a:lnTo>
                    <a:pt x="15842" y="112463"/>
                  </a:lnTo>
                  <a:lnTo>
                    <a:pt x="16947" y="112070"/>
                  </a:lnTo>
                  <a:lnTo>
                    <a:pt x="18126" y="111923"/>
                  </a:lnTo>
                  <a:lnTo>
                    <a:pt x="19305" y="111996"/>
                  </a:lnTo>
                  <a:lnTo>
                    <a:pt x="20484" y="112291"/>
                  </a:lnTo>
                  <a:lnTo>
                    <a:pt x="21589" y="112782"/>
                  </a:lnTo>
                  <a:lnTo>
                    <a:pt x="22596" y="113519"/>
                  </a:lnTo>
                  <a:lnTo>
                    <a:pt x="23063" y="113961"/>
                  </a:lnTo>
                  <a:lnTo>
                    <a:pt x="40845" y="132578"/>
                  </a:lnTo>
                  <a:lnTo>
                    <a:pt x="41213" y="132946"/>
                  </a:lnTo>
                  <a:lnTo>
                    <a:pt x="41999" y="133536"/>
                  </a:lnTo>
                  <a:lnTo>
                    <a:pt x="42809" y="134002"/>
                  </a:lnTo>
                  <a:lnTo>
                    <a:pt x="43669" y="134297"/>
                  </a:lnTo>
                  <a:lnTo>
                    <a:pt x="44553" y="134469"/>
                  </a:lnTo>
                  <a:lnTo>
                    <a:pt x="45437" y="134494"/>
                  </a:lnTo>
                  <a:lnTo>
                    <a:pt x="46322" y="134395"/>
                  </a:lnTo>
                  <a:lnTo>
                    <a:pt x="47157" y="134199"/>
                  </a:lnTo>
                  <a:lnTo>
                    <a:pt x="47967" y="133880"/>
                  </a:lnTo>
                  <a:lnTo>
                    <a:pt x="48729" y="133438"/>
                  </a:lnTo>
                  <a:lnTo>
                    <a:pt x="49441" y="132897"/>
                  </a:lnTo>
                  <a:lnTo>
                    <a:pt x="50055" y="132259"/>
                  </a:lnTo>
                  <a:lnTo>
                    <a:pt x="50571" y="131546"/>
                  </a:lnTo>
                  <a:lnTo>
                    <a:pt x="50988" y="130711"/>
                  </a:lnTo>
                  <a:lnTo>
                    <a:pt x="51258" y="129827"/>
                  </a:lnTo>
                  <a:lnTo>
                    <a:pt x="51430" y="128869"/>
                  </a:lnTo>
                  <a:lnTo>
                    <a:pt x="51430" y="128354"/>
                  </a:lnTo>
                  <a:lnTo>
                    <a:pt x="51430" y="18445"/>
                  </a:lnTo>
                  <a:lnTo>
                    <a:pt x="51455" y="17807"/>
                  </a:lnTo>
                  <a:lnTo>
                    <a:pt x="51700" y="16579"/>
                  </a:lnTo>
                  <a:lnTo>
                    <a:pt x="52192" y="15449"/>
                  </a:lnTo>
                  <a:lnTo>
                    <a:pt x="52879" y="14467"/>
                  </a:lnTo>
                  <a:lnTo>
                    <a:pt x="53739" y="13632"/>
                  </a:lnTo>
                  <a:lnTo>
                    <a:pt x="54770" y="12968"/>
                  </a:lnTo>
                  <a:lnTo>
                    <a:pt x="55900" y="12526"/>
                  </a:lnTo>
                  <a:lnTo>
                    <a:pt x="57153" y="12305"/>
                  </a:lnTo>
                  <a:close/>
                  <a:moveTo>
                    <a:pt x="57153" y="0"/>
                  </a:moveTo>
                  <a:lnTo>
                    <a:pt x="55262" y="148"/>
                  </a:lnTo>
                  <a:lnTo>
                    <a:pt x="53420" y="492"/>
                  </a:lnTo>
                  <a:lnTo>
                    <a:pt x="51651" y="983"/>
                  </a:lnTo>
                  <a:lnTo>
                    <a:pt x="49957" y="1671"/>
                  </a:lnTo>
                  <a:lnTo>
                    <a:pt x="48336" y="2506"/>
                  </a:lnTo>
                  <a:lnTo>
                    <a:pt x="46813" y="3488"/>
                  </a:lnTo>
                  <a:lnTo>
                    <a:pt x="45413" y="4593"/>
                  </a:lnTo>
                  <a:lnTo>
                    <a:pt x="44111" y="5846"/>
                  </a:lnTo>
                  <a:lnTo>
                    <a:pt x="42957" y="7221"/>
                  </a:lnTo>
                  <a:lnTo>
                    <a:pt x="41925" y="8719"/>
                  </a:lnTo>
                  <a:lnTo>
                    <a:pt x="41041" y="10291"/>
                  </a:lnTo>
                  <a:lnTo>
                    <a:pt x="40304" y="11986"/>
                  </a:lnTo>
                  <a:lnTo>
                    <a:pt x="39764" y="13730"/>
                  </a:lnTo>
                  <a:lnTo>
                    <a:pt x="39371" y="15572"/>
                  </a:lnTo>
                  <a:lnTo>
                    <a:pt x="39175" y="17463"/>
                  </a:lnTo>
                  <a:lnTo>
                    <a:pt x="39150" y="18445"/>
                  </a:lnTo>
                  <a:lnTo>
                    <a:pt x="39150" y="113028"/>
                  </a:lnTo>
                  <a:lnTo>
                    <a:pt x="31954" y="105463"/>
                  </a:lnTo>
                  <a:lnTo>
                    <a:pt x="31291" y="104800"/>
                  </a:lnTo>
                  <a:lnTo>
                    <a:pt x="29891" y="103597"/>
                  </a:lnTo>
                  <a:lnTo>
                    <a:pt x="28392" y="102565"/>
                  </a:lnTo>
                  <a:lnTo>
                    <a:pt x="26821" y="101681"/>
                  </a:lnTo>
                  <a:lnTo>
                    <a:pt x="25200" y="100969"/>
                  </a:lnTo>
                  <a:lnTo>
                    <a:pt x="23505" y="100404"/>
                  </a:lnTo>
                  <a:lnTo>
                    <a:pt x="21786" y="99986"/>
                  </a:lnTo>
                  <a:lnTo>
                    <a:pt x="20042" y="99765"/>
                  </a:lnTo>
                  <a:lnTo>
                    <a:pt x="18298" y="99691"/>
                  </a:lnTo>
                  <a:lnTo>
                    <a:pt x="16530" y="99765"/>
                  </a:lnTo>
                  <a:lnTo>
                    <a:pt x="14811" y="100011"/>
                  </a:lnTo>
                  <a:lnTo>
                    <a:pt x="13091" y="100428"/>
                  </a:lnTo>
                  <a:lnTo>
                    <a:pt x="11421" y="101018"/>
                  </a:lnTo>
                  <a:lnTo>
                    <a:pt x="9800" y="101755"/>
                  </a:lnTo>
                  <a:lnTo>
                    <a:pt x="8253" y="102663"/>
                  </a:lnTo>
                  <a:lnTo>
                    <a:pt x="6804" y="103744"/>
                  </a:lnTo>
                  <a:lnTo>
                    <a:pt x="6092" y="104333"/>
                  </a:lnTo>
                  <a:lnTo>
                    <a:pt x="5379" y="104996"/>
                  </a:lnTo>
                  <a:lnTo>
                    <a:pt x="4102" y="106421"/>
                  </a:lnTo>
                  <a:lnTo>
                    <a:pt x="2997" y="107944"/>
                  </a:lnTo>
                  <a:lnTo>
                    <a:pt x="2064" y="109540"/>
                  </a:lnTo>
                  <a:lnTo>
                    <a:pt x="1302" y="111186"/>
                  </a:lnTo>
                  <a:lnTo>
                    <a:pt x="737" y="112905"/>
                  </a:lnTo>
                  <a:lnTo>
                    <a:pt x="320" y="114673"/>
                  </a:lnTo>
                  <a:lnTo>
                    <a:pt x="74" y="116442"/>
                  </a:lnTo>
                  <a:lnTo>
                    <a:pt x="1" y="118235"/>
                  </a:lnTo>
                  <a:lnTo>
                    <a:pt x="123" y="120028"/>
                  </a:lnTo>
                  <a:lnTo>
                    <a:pt x="394" y="121820"/>
                  </a:lnTo>
                  <a:lnTo>
                    <a:pt x="860" y="123564"/>
                  </a:lnTo>
                  <a:lnTo>
                    <a:pt x="1499" y="125259"/>
                  </a:lnTo>
                  <a:lnTo>
                    <a:pt x="2309" y="126929"/>
                  </a:lnTo>
                  <a:lnTo>
                    <a:pt x="3292" y="128501"/>
                  </a:lnTo>
                  <a:lnTo>
                    <a:pt x="4446" y="129999"/>
                  </a:lnTo>
                  <a:lnTo>
                    <a:pt x="5109" y="130711"/>
                  </a:lnTo>
                  <a:lnTo>
                    <a:pt x="46567" y="174920"/>
                  </a:lnTo>
                  <a:lnTo>
                    <a:pt x="47648" y="176075"/>
                  </a:lnTo>
                  <a:lnTo>
                    <a:pt x="50030" y="178113"/>
                  </a:lnTo>
                  <a:lnTo>
                    <a:pt x="52609" y="179931"/>
                  </a:lnTo>
                  <a:lnTo>
                    <a:pt x="55335" y="181453"/>
                  </a:lnTo>
                  <a:lnTo>
                    <a:pt x="58184" y="182681"/>
                  </a:lnTo>
                  <a:lnTo>
                    <a:pt x="61181" y="183639"/>
                  </a:lnTo>
                  <a:lnTo>
                    <a:pt x="64251" y="184278"/>
                  </a:lnTo>
                  <a:lnTo>
                    <a:pt x="67370" y="184597"/>
                  </a:lnTo>
                  <a:lnTo>
                    <a:pt x="68942" y="184622"/>
                  </a:lnTo>
                  <a:lnTo>
                    <a:pt x="118947" y="184622"/>
                  </a:lnTo>
                  <a:lnTo>
                    <a:pt x="120543" y="184597"/>
                  </a:lnTo>
                  <a:lnTo>
                    <a:pt x="123613" y="184278"/>
                  </a:lnTo>
                  <a:lnTo>
                    <a:pt x="126610" y="183664"/>
                  </a:lnTo>
                  <a:lnTo>
                    <a:pt x="129508" y="182780"/>
                  </a:lnTo>
                  <a:lnTo>
                    <a:pt x="132259" y="181601"/>
                  </a:lnTo>
                  <a:lnTo>
                    <a:pt x="134862" y="180201"/>
                  </a:lnTo>
                  <a:lnTo>
                    <a:pt x="137318" y="178531"/>
                  </a:lnTo>
                  <a:lnTo>
                    <a:pt x="139602" y="176664"/>
                  </a:lnTo>
                  <a:lnTo>
                    <a:pt x="141665" y="174576"/>
                  </a:lnTo>
                  <a:lnTo>
                    <a:pt x="143557" y="172292"/>
                  </a:lnTo>
                  <a:lnTo>
                    <a:pt x="145202" y="169836"/>
                  </a:lnTo>
                  <a:lnTo>
                    <a:pt x="146627" y="167233"/>
                  </a:lnTo>
                  <a:lnTo>
                    <a:pt x="147806" y="164482"/>
                  </a:lnTo>
                  <a:lnTo>
                    <a:pt x="148690" y="161608"/>
                  </a:lnTo>
                  <a:lnTo>
                    <a:pt x="149304" y="158612"/>
                  </a:lnTo>
                  <a:lnTo>
                    <a:pt x="149623" y="155517"/>
                  </a:lnTo>
                  <a:lnTo>
                    <a:pt x="149648" y="153921"/>
                  </a:lnTo>
                  <a:lnTo>
                    <a:pt x="149648" y="90064"/>
                  </a:lnTo>
                  <a:lnTo>
                    <a:pt x="149623" y="88811"/>
                  </a:lnTo>
                  <a:lnTo>
                    <a:pt x="149304" y="86380"/>
                  </a:lnTo>
                  <a:lnTo>
                    <a:pt x="148665" y="84071"/>
                  </a:lnTo>
                  <a:lnTo>
                    <a:pt x="147781" y="81910"/>
                  </a:lnTo>
                  <a:lnTo>
                    <a:pt x="146627" y="79920"/>
                  </a:lnTo>
                  <a:lnTo>
                    <a:pt x="145251" y="78103"/>
                  </a:lnTo>
                  <a:lnTo>
                    <a:pt x="143655" y="76482"/>
                  </a:lnTo>
                  <a:lnTo>
                    <a:pt x="141886" y="75057"/>
                  </a:lnTo>
                  <a:lnTo>
                    <a:pt x="139971" y="73878"/>
                  </a:lnTo>
                  <a:lnTo>
                    <a:pt x="137932" y="72921"/>
                  </a:lnTo>
                  <a:lnTo>
                    <a:pt x="135771" y="72208"/>
                  </a:lnTo>
                  <a:lnTo>
                    <a:pt x="133536" y="71766"/>
                  </a:lnTo>
                  <a:lnTo>
                    <a:pt x="131252" y="71619"/>
                  </a:lnTo>
                  <a:lnTo>
                    <a:pt x="128918" y="71766"/>
                  </a:lnTo>
                  <a:lnTo>
                    <a:pt x="126561" y="72233"/>
                  </a:lnTo>
                  <a:lnTo>
                    <a:pt x="124252" y="73019"/>
                  </a:lnTo>
                  <a:lnTo>
                    <a:pt x="123098" y="73559"/>
                  </a:lnTo>
                  <a:lnTo>
                    <a:pt x="122656" y="72724"/>
                  </a:lnTo>
                  <a:lnTo>
                    <a:pt x="121649" y="71152"/>
                  </a:lnTo>
                  <a:lnTo>
                    <a:pt x="120494" y="69728"/>
                  </a:lnTo>
                  <a:lnTo>
                    <a:pt x="119242" y="68426"/>
                  </a:lnTo>
                  <a:lnTo>
                    <a:pt x="117891" y="67272"/>
                  </a:lnTo>
                  <a:lnTo>
                    <a:pt x="116442" y="66265"/>
                  </a:lnTo>
                  <a:lnTo>
                    <a:pt x="114894" y="65405"/>
                  </a:lnTo>
                  <a:lnTo>
                    <a:pt x="113298" y="64693"/>
                  </a:lnTo>
                  <a:lnTo>
                    <a:pt x="111628" y="64128"/>
                  </a:lnTo>
                  <a:lnTo>
                    <a:pt x="109909" y="63735"/>
                  </a:lnTo>
                  <a:lnTo>
                    <a:pt x="108165" y="63514"/>
                  </a:lnTo>
                  <a:lnTo>
                    <a:pt x="106397" y="63465"/>
                  </a:lnTo>
                  <a:lnTo>
                    <a:pt x="104628" y="63563"/>
                  </a:lnTo>
                  <a:lnTo>
                    <a:pt x="102860" y="63858"/>
                  </a:lnTo>
                  <a:lnTo>
                    <a:pt x="101116" y="64324"/>
                  </a:lnTo>
                  <a:lnTo>
                    <a:pt x="99372" y="64963"/>
                  </a:lnTo>
                  <a:lnTo>
                    <a:pt x="98537" y="65356"/>
                  </a:lnTo>
                  <a:lnTo>
                    <a:pt x="98120" y="64595"/>
                  </a:lnTo>
                  <a:lnTo>
                    <a:pt x="97211" y="63170"/>
                  </a:lnTo>
                  <a:lnTo>
                    <a:pt x="96204" y="61844"/>
                  </a:lnTo>
                  <a:lnTo>
                    <a:pt x="95074" y="60616"/>
                  </a:lnTo>
                  <a:lnTo>
                    <a:pt x="93871" y="59510"/>
                  </a:lnTo>
                  <a:lnTo>
                    <a:pt x="92569" y="58528"/>
                  </a:lnTo>
                  <a:lnTo>
                    <a:pt x="91194" y="57668"/>
                  </a:lnTo>
                  <a:lnTo>
                    <a:pt x="89745" y="56932"/>
                  </a:lnTo>
                  <a:lnTo>
                    <a:pt x="88246" y="56318"/>
                  </a:lnTo>
                  <a:lnTo>
                    <a:pt x="86699" y="55851"/>
                  </a:lnTo>
                  <a:lnTo>
                    <a:pt x="85103" y="55507"/>
                  </a:lnTo>
                  <a:lnTo>
                    <a:pt x="83482" y="55311"/>
                  </a:lnTo>
                  <a:lnTo>
                    <a:pt x="81861" y="55262"/>
                  </a:lnTo>
                  <a:lnTo>
                    <a:pt x="80191" y="55360"/>
                  </a:lnTo>
                  <a:lnTo>
                    <a:pt x="78545" y="55630"/>
                  </a:lnTo>
                  <a:lnTo>
                    <a:pt x="76899" y="56023"/>
                  </a:lnTo>
                  <a:lnTo>
                    <a:pt x="76089" y="56293"/>
                  </a:lnTo>
                  <a:lnTo>
                    <a:pt x="76089" y="18691"/>
                  </a:lnTo>
                  <a:lnTo>
                    <a:pt x="76064" y="17758"/>
                  </a:lnTo>
                  <a:lnTo>
                    <a:pt x="75892" y="15916"/>
                  </a:lnTo>
                  <a:lnTo>
                    <a:pt x="75524" y="14147"/>
                  </a:lnTo>
                  <a:lnTo>
                    <a:pt x="75008" y="12403"/>
                  </a:lnTo>
                  <a:lnTo>
                    <a:pt x="74321" y="10758"/>
                  </a:lnTo>
                  <a:lnTo>
                    <a:pt x="73486" y="9211"/>
                  </a:lnTo>
                  <a:lnTo>
                    <a:pt x="72528" y="7712"/>
                  </a:lnTo>
                  <a:lnTo>
                    <a:pt x="71422" y="6337"/>
                  </a:lnTo>
                  <a:lnTo>
                    <a:pt x="70194" y="5084"/>
                  </a:lnTo>
                  <a:lnTo>
                    <a:pt x="68868" y="3930"/>
                  </a:lnTo>
                  <a:lnTo>
                    <a:pt x="67444" y="2899"/>
                  </a:lnTo>
                  <a:lnTo>
                    <a:pt x="65921" y="2014"/>
                  </a:lnTo>
                  <a:lnTo>
                    <a:pt x="64300" y="1302"/>
                  </a:lnTo>
                  <a:lnTo>
                    <a:pt x="62605" y="713"/>
                  </a:lnTo>
                  <a:lnTo>
                    <a:pt x="60861" y="295"/>
                  </a:lnTo>
                  <a:lnTo>
                    <a:pt x="59044" y="74"/>
                  </a:lnTo>
                  <a:lnTo>
                    <a:pt x="58135" y="25"/>
                  </a:lnTo>
                  <a:lnTo>
                    <a:pt x="5715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46" name="Google Shape;546;p12"/>
          <p:cNvPicPr preferRelativeResize="0"/>
          <p:nvPr/>
        </p:nvPicPr>
        <p:blipFill rotWithShape="1">
          <a:blip r:embed="rId11">
            <a:alphaModFix/>
          </a:blip>
          <a:srcRect b="0" l="0" r="0" t="0"/>
          <a:stretch/>
        </p:blipFill>
        <p:spPr>
          <a:xfrm>
            <a:off x="2777505" y="4343900"/>
            <a:ext cx="900000" cy="1800001"/>
          </a:xfrm>
          <a:prstGeom prst="rect">
            <a:avLst/>
          </a:prstGeom>
          <a:noFill/>
          <a:ln>
            <a:noFill/>
          </a:ln>
        </p:spPr>
      </p:pic>
      <p:pic>
        <p:nvPicPr>
          <p:cNvPr id="547" name="Google Shape;547;p12"/>
          <p:cNvPicPr preferRelativeResize="0"/>
          <p:nvPr/>
        </p:nvPicPr>
        <p:blipFill rotWithShape="1">
          <a:blip r:embed="rId12">
            <a:alphaModFix/>
          </a:blip>
          <a:srcRect b="0" l="0" r="0" t="0"/>
          <a:stretch/>
        </p:blipFill>
        <p:spPr>
          <a:xfrm>
            <a:off x="2036845" y="4389375"/>
            <a:ext cx="846000" cy="17545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13"/>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素材集（アイコン）</a:t>
            </a:r>
            <a:endParaRPr>
              <a:solidFill>
                <a:srgbClr val="002339"/>
              </a:solidFill>
              <a:latin typeface="M PLUS 1p"/>
              <a:ea typeface="M PLUS 1p"/>
              <a:cs typeface="M PLUS 1p"/>
              <a:sym typeface="M PLUS 1p"/>
            </a:endParaRPr>
          </a:p>
        </p:txBody>
      </p:sp>
      <p:sp>
        <p:nvSpPr>
          <p:cNvPr id="553" name="Google Shape;553;p13"/>
          <p:cNvSpPr txBox="1"/>
          <p:nvPr/>
        </p:nvSpPr>
        <p:spPr>
          <a:xfrm>
            <a:off x="8563800" y="6251425"/>
            <a:ext cx="5529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grpSp>
        <p:nvGrpSpPr>
          <p:cNvPr id="554" name="Google Shape;554;p13"/>
          <p:cNvGrpSpPr/>
          <p:nvPr/>
        </p:nvGrpSpPr>
        <p:grpSpPr>
          <a:xfrm>
            <a:off x="544932" y="3354010"/>
            <a:ext cx="975795" cy="966609"/>
            <a:chOff x="0" y="0"/>
            <a:chExt cx="1911075" cy="1893084"/>
          </a:xfrm>
        </p:grpSpPr>
        <p:sp>
          <p:nvSpPr>
            <p:cNvPr id="555" name="Google Shape;555;p13"/>
            <p:cNvSpPr/>
            <p:nvPr/>
          </p:nvSpPr>
          <p:spPr>
            <a:xfrm>
              <a:off x="714375" y="0"/>
              <a:ext cx="1196700" cy="1464600"/>
            </a:xfrm>
            <a:custGeom>
              <a:rect b="b" l="l" r="r" t="t"/>
              <a:pathLst>
                <a:path extrusionOk="0" h="120000" w="120000">
                  <a:moveTo>
                    <a:pt x="0" y="0"/>
                  </a:moveTo>
                  <a:lnTo>
                    <a:pt x="0" y="27805"/>
                  </a:lnTo>
                  <a:lnTo>
                    <a:pt x="59105" y="27805"/>
                  </a:lnTo>
                  <a:lnTo>
                    <a:pt x="59105" y="39511"/>
                  </a:lnTo>
                  <a:lnTo>
                    <a:pt x="96416" y="39511"/>
                  </a:lnTo>
                  <a:cubicBezTo>
                    <a:pt x="100000" y="39511"/>
                    <a:pt x="102155" y="40977"/>
                    <a:pt x="102155" y="44344"/>
                  </a:cubicBezTo>
                  <a:cubicBezTo>
                    <a:pt x="102155" y="46661"/>
                    <a:pt x="100000" y="48294"/>
                    <a:pt x="96416" y="48294"/>
                  </a:cubicBezTo>
                  <a:lnTo>
                    <a:pt x="59105" y="48294"/>
                  </a:lnTo>
                  <a:lnTo>
                    <a:pt x="59105" y="57072"/>
                  </a:lnTo>
                  <a:lnTo>
                    <a:pt x="96416" y="57072"/>
                  </a:lnTo>
                  <a:cubicBezTo>
                    <a:pt x="99233" y="57072"/>
                    <a:pt x="102155" y="58538"/>
                    <a:pt x="102155" y="61122"/>
                  </a:cubicBezTo>
                  <a:cubicBezTo>
                    <a:pt x="102155" y="64405"/>
                    <a:pt x="99233" y="65855"/>
                    <a:pt x="96416" y="65855"/>
                  </a:cubicBezTo>
                  <a:lnTo>
                    <a:pt x="59105" y="65855"/>
                  </a:lnTo>
                  <a:lnTo>
                    <a:pt x="59105" y="74633"/>
                  </a:lnTo>
                  <a:lnTo>
                    <a:pt x="96416" y="74633"/>
                  </a:lnTo>
                  <a:cubicBezTo>
                    <a:pt x="99233" y="74633"/>
                    <a:pt x="101788" y="76100"/>
                    <a:pt x="101788" y="79022"/>
                  </a:cubicBezTo>
                  <a:cubicBezTo>
                    <a:pt x="101788" y="81950"/>
                    <a:pt x="99233" y="83416"/>
                    <a:pt x="96416" y="83416"/>
                  </a:cubicBezTo>
                  <a:lnTo>
                    <a:pt x="59105" y="83416"/>
                  </a:lnTo>
                  <a:lnTo>
                    <a:pt x="59105" y="92194"/>
                  </a:lnTo>
                  <a:lnTo>
                    <a:pt x="96416" y="92194"/>
                  </a:lnTo>
                  <a:cubicBezTo>
                    <a:pt x="99233" y="92194"/>
                    <a:pt x="101788" y="93661"/>
                    <a:pt x="101788" y="96583"/>
                  </a:cubicBezTo>
                  <a:cubicBezTo>
                    <a:pt x="101788" y="99511"/>
                    <a:pt x="99233" y="100977"/>
                    <a:pt x="96416" y="100977"/>
                  </a:cubicBezTo>
                  <a:lnTo>
                    <a:pt x="59105" y="100977"/>
                  </a:lnTo>
                  <a:lnTo>
                    <a:pt x="59105" y="120000"/>
                  </a:lnTo>
                  <a:lnTo>
                    <a:pt x="120000" y="120000"/>
                  </a:lnTo>
                  <a:lnTo>
                    <a:pt x="120000" y="0"/>
                  </a:lnTo>
                  <a:cubicBezTo>
                    <a:pt x="120000" y="0"/>
                    <a:pt x="0" y="0"/>
                    <a:pt x="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56" name="Google Shape;556;p13"/>
            <p:cNvSpPr/>
            <p:nvPr/>
          </p:nvSpPr>
          <p:spPr>
            <a:xfrm>
              <a:off x="0" y="446484"/>
              <a:ext cx="1196700" cy="1446600"/>
            </a:xfrm>
            <a:custGeom>
              <a:rect b="b" l="l" r="r" t="t"/>
              <a:pathLst>
                <a:path extrusionOk="0" h="120000" w="120000">
                  <a:moveTo>
                    <a:pt x="22500" y="29055"/>
                  </a:moveTo>
                  <a:cubicBezTo>
                    <a:pt x="24605" y="27300"/>
                    <a:pt x="28027" y="27300"/>
                    <a:pt x="30138" y="29055"/>
                  </a:cubicBezTo>
                  <a:lnTo>
                    <a:pt x="36494" y="34355"/>
                  </a:lnTo>
                  <a:lnTo>
                    <a:pt x="53033" y="20577"/>
                  </a:lnTo>
                  <a:cubicBezTo>
                    <a:pt x="55144" y="18822"/>
                    <a:pt x="58561" y="18822"/>
                    <a:pt x="60672" y="20577"/>
                  </a:cubicBezTo>
                  <a:cubicBezTo>
                    <a:pt x="62783" y="22333"/>
                    <a:pt x="62783" y="25183"/>
                    <a:pt x="60672" y="26938"/>
                  </a:cubicBezTo>
                  <a:lnTo>
                    <a:pt x="36494" y="47077"/>
                  </a:lnTo>
                  <a:lnTo>
                    <a:pt x="22500" y="35422"/>
                  </a:lnTo>
                  <a:cubicBezTo>
                    <a:pt x="20388" y="33661"/>
                    <a:pt x="20388" y="30816"/>
                    <a:pt x="22500" y="29055"/>
                  </a:cubicBezTo>
                  <a:close/>
                  <a:moveTo>
                    <a:pt x="96416" y="38516"/>
                  </a:moveTo>
                  <a:cubicBezTo>
                    <a:pt x="99233" y="38516"/>
                    <a:pt x="101788" y="40000"/>
                    <a:pt x="101788" y="42961"/>
                  </a:cubicBezTo>
                  <a:cubicBezTo>
                    <a:pt x="101788" y="45927"/>
                    <a:pt x="99233" y="47405"/>
                    <a:pt x="96416" y="47405"/>
                  </a:cubicBezTo>
                  <a:lnTo>
                    <a:pt x="64177" y="47405"/>
                  </a:lnTo>
                  <a:cubicBezTo>
                    <a:pt x="61366" y="47405"/>
                    <a:pt x="58805" y="45927"/>
                    <a:pt x="58805" y="42961"/>
                  </a:cubicBezTo>
                  <a:cubicBezTo>
                    <a:pt x="58805" y="40000"/>
                    <a:pt x="60044" y="38822"/>
                    <a:pt x="64177" y="38516"/>
                  </a:cubicBezTo>
                  <a:cubicBezTo>
                    <a:pt x="64177" y="38516"/>
                    <a:pt x="96416" y="38516"/>
                    <a:pt x="96416" y="38516"/>
                  </a:cubicBezTo>
                  <a:close/>
                  <a:moveTo>
                    <a:pt x="96416" y="65183"/>
                  </a:moveTo>
                  <a:lnTo>
                    <a:pt x="46266" y="65183"/>
                  </a:lnTo>
                  <a:cubicBezTo>
                    <a:pt x="43455" y="65183"/>
                    <a:pt x="40894" y="63705"/>
                    <a:pt x="40894" y="60738"/>
                  </a:cubicBezTo>
                  <a:cubicBezTo>
                    <a:pt x="40894" y="57777"/>
                    <a:pt x="43455" y="56294"/>
                    <a:pt x="46266" y="56294"/>
                  </a:cubicBezTo>
                  <a:lnTo>
                    <a:pt x="96416" y="56294"/>
                  </a:lnTo>
                  <a:cubicBezTo>
                    <a:pt x="99233" y="56294"/>
                    <a:pt x="101788" y="57777"/>
                    <a:pt x="101788" y="60738"/>
                  </a:cubicBezTo>
                  <a:cubicBezTo>
                    <a:pt x="101788" y="63705"/>
                    <a:pt x="99233" y="65183"/>
                    <a:pt x="96416" y="65183"/>
                  </a:cubicBezTo>
                  <a:close/>
                  <a:moveTo>
                    <a:pt x="96416" y="82961"/>
                  </a:moveTo>
                  <a:lnTo>
                    <a:pt x="46266" y="82961"/>
                  </a:lnTo>
                  <a:cubicBezTo>
                    <a:pt x="43455" y="82961"/>
                    <a:pt x="40894" y="81483"/>
                    <a:pt x="40894" y="78516"/>
                  </a:cubicBezTo>
                  <a:cubicBezTo>
                    <a:pt x="40894" y="75555"/>
                    <a:pt x="43455" y="74072"/>
                    <a:pt x="46266" y="74072"/>
                  </a:cubicBezTo>
                  <a:lnTo>
                    <a:pt x="96416" y="74072"/>
                  </a:lnTo>
                  <a:cubicBezTo>
                    <a:pt x="99233" y="74072"/>
                    <a:pt x="101788" y="75555"/>
                    <a:pt x="101788" y="78516"/>
                  </a:cubicBezTo>
                  <a:cubicBezTo>
                    <a:pt x="101788" y="81483"/>
                    <a:pt x="99233" y="82961"/>
                    <a:pt x="96416" y="82961"/>
                  </a:cubicBezTo>
                  <a:close/>
                  <a:moveTo>
                    <a:pt x="96416" y="99261"/>
                  </a:moveTo>
                  <a:lnTo>
                    <a:pt x="46266" y="99261"/>
                  </a:lnTo>
                  <a:cubicBezTo>
                    <a:pt x="43455" y="99261"/>
                    <a:pt x="40894" y="97777"/>
                    <a:pt x="40894" y="94816"/>
                  </a:cubicBezTo>
                  <a:cubicBezTo>
                    <a:pt x="40894" y="91850"/>
                    <a:pt x="43455" y="90372"/>
                    <a:pt x="46266" y="90372"/>
                  </a:cubicBezTo>
                  <a:lnTo>
                    <a:pt x="96416" y="90372"/>
                  </a:lnTo>
                  <a:cubicBezTo>
                    <a:pt x="99233" y="90372"/>
                    <a:pt x="101788" y="91850"/>
                    <a:pt x="101788" y="94816"/>
                  </a:cubicBezTo>
                  <a:cubicBezTo>
                    <a:pt x="101788" y="97777"/>
                    <a:pt x="99233" y="99261"/>
                    <a:pt x="96416" y="99261"/>
                  </a:cubicBezTo>
                  <a:close/>
                  <a:moveTo>
                    <a:pt x="26566" y="65183"/>
                  </a:moveTo>
                  <a:cubicBezTo>
                    <a:pt x="23600" y="65183"/>
                    <a:pt x="21194" y="63194"/>
                    <a:pt x="21194" y="60738"/>
                  </a:cubicBezTo>
                  <a:cubicBezTo>
                    <a:pt x="21194" y="58288"/>
                    <a:pt x="23600" y="56294"/>
                    <a:pt x="26566" y="56294"/>
                  </a:cubicBezTo>
                  <a:cubicBezTo>
                    <a:pt x="29533" y="56294"/>
                    <a:pt x="31938" y="58288"/>
                    <a:pt x="31938" y="60738"/>
                  </a:cubicBezTo>
                  <a:cubicBezTo>
                    <a:pt x="31938" y="63194"/>
                    <a:pt x="29533" y="65183"/>
                    <a:pt x="26566" y="65183"/>
                  </a:cubicBezTo>
                  <a:close/>
                  <a:moveTo>
                    <a:pt x="26566" y="82961"/>
                  </a:moveTo>
                  <a:cubicBezTo>
                    <a:pt x="23600" y="82961"/>
                    <a:pt x="21194" y="80972"/>
                    <a:pt x="21194" y="78516"/>
                  </a:cubicBezTo>
                  <a:cubicBezTo>
                    <a:pt x="21194" y="76066"/>
                    <a:pt x="23600" y="74072"/>
                    <a:pt x="26566" y="74072"/>
                  </a:cubicBezTo>
                  <a:cubicBezTo>
                    <a:pt x="29533" y="74072"/>
                    <a:pt x="31938" y="76066"/>
                    <a:pt x="31938" y="78516"/>
                  </a:cubicBezTo>
                  <a:cubicBezTo>
                    <a:pt x="31938" y="80972"/>
                    <a:pt x="29533" y="82961"/>
                    <a:pt x="26566" y="82961"/>
                  </a:cubicBezTo>
                  <a:close/>
                  <a:moveTo>
                    <a:pt x="26566" y="99261"/>
                  </a:moveTo>
                  <a:cubicBezTo>
                    <a:pt x="23600" y="99261"/>
                    <a:pt x="21194" y="97266"/>
                    <a:pt x="21194" y="94816"/>
                  </a:cubicBezTo>
                  <a:cubicBezTo>
                    <a:pt x="21194" y="92361"/>
                    <a:pt x="23600" y="90372"/>
                    <a:pt x="26566" y="90372"/>
                  </a:cubicBezTo>
                  <a:cubicBezTo>
                    <a:pt x="29533" y="90372"/>
                    <a:pt x="31938" y="92361"/>
                    <a:pt x="31938" y="94816"/>
                  </a:cubicBezTo>
                  <a:cubicBezTo>
                    <a:pt x="31938" y="97266"/>
                    <a:pt x="29533" y="99261"/>
                    <a:pt x="26566" y="99261"/>
                  </a:cubicBezTo>
                  <a:close/>
                  <a:moveTo>
                    <a:pt x="0" y="85927"/>
                  </a:moveTo>
                  <a:cubicBezTo>
                    <a:pt x="0" y="104494"/>
                    <a:pt x="20400" y="120000"/>
                    <a:pt x="42688" y="120000"/>
                  </a:cubicBezTo>
                  <a:lnTo>
                    <a:pt x="120000" y="120000"/>
                  </a:lnTo>
                  <a:lnTo>
                    <a:pt x="120000" y="0"/>
                  </a:lnTo>
                  <a:lnTo>
                    <a:pt x="0" y="0"/>
                  </a:lnTo>
                  <a:cubicBezTo>
                    <a:pt x="0" y="0"/>
                    <a:pt x="0" y="85927"/>
                    <a:pt x="0" y="85927"/>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grpSp>
        <p:nvGrpSpPr>
          <p:cNvPr id="557" name="Google Shape;557;p13"/>
          <p:cNvGrpSpPr/>
          <p:nvPr/>
        </p:nvGrpSpPr>
        <p:grpSpPr>
          <a:xfrm>
            <a:off x="563170" y="1721710"/>
            <a:ext cx="957566" cy="957490"/>
            <a:chOff x="0" y="0"/>
            <a:chExt cx="1875375" cy="1875225"/>
          </a:xfrm>
        </p:grpSpPr>
        <p:sp>
          <p:nvSpPr>
            <p:cNvPr id="558" name="Google Shape;558;p13"/>
            <p:cNvSpPr/>
            <p:nvPr/>
          </p:nvSpPr>
          <p:spPr>
            <a:xfrm>
              <a:off x="0" y="0"/>
              <a:ext cx="1175700" cy="1446600"/>
            </a:xfrm>
            <a:custGeom>
              <a:rect b="b" l="l" r="r" t="t"/>
              <a:pathLst>
                <a:path extrusionOk="0" h="120000" w="120000">
                  <a:moveTo>
                    <a:pt x="120000" y="0"/>
                  </a:moveTo>
                  <a:lnTo>
                    <a:pt x="0" y="0"/>
                  </a:lnTo>
                  <a:lnTo>
                    <a:pt x="0" y="85433"/>
                  </a:lnTo>
                  <a:cubicBezTo>
                    <a:pt x="0" y="104688"/>
                    <a:pt x="19594" y="120000"/>
                    <a:pt x="41466" y="120000"/>
                  </a:cubicBezTo>
                  <a:lnTo>
                    <a:pt x="58327" y="120000"/>
                  </a:lnTo>
                  <a:lnTo>
                    <a:pt x="58327" y="97777"/>
                  </a:lnTo>
                  <a:lnTo>
                    <a:pt x="30527" y="97777"/>
                  </a:lnTo>
                  <a:cubicBezTo>
                    <a:pt x="27655" y="97777"/>
                    <a:pt x="25061" y="95655"/>
                    <a:pt x="25061" y="93333"/>
                  </a:cubicBezTo>
                  <a:cubicBezTo>
                    <a:pt x="25061" y="91011"/>
                    <a:pt x="27655" y="88888"/>
                    <a:pt x="30527" y="88888"/>
                  </a:cubicBezTo>
                  <a:lnTo>
                    <a:pt x="58327" y="88888"/>
                  </a:lnTo>
                  <a:lnTo>
                    <a:pt x="58327" y="80000"/>
                  </a:lnTo>
                  <a:lnTo>
                    <a:pt x="30527" y="80000"/>
                  </a:lnTo>
                  <a:cubicBezTo>
                    <a:pt x="27655" y="80000"/>
                    <a:pt x="25061" y="78516"/>
                    <a:pt x="25061" y="75555"/>
                  </a:cubicBezTo>
                  <a:cubicBezTo>
                    <a:pt x="25061" y="72594"/>
                    <a:pt x="27655" y="71111"/>
                    <a:pt x="30527" y="71111"/>
                  </a:cubicBezTo>
                  <a:lnTo>
                    <a:pt x="58327" y="71111"/>
                  </a:lnTo>
                  <a:lnTo>
                    <a:pt x="58327" y="62222"/>
                  </a:lnTo>
                  <a:lnTo>
                    <a:pt x="30527" y="62222"/>
                  </a:lnTo>
                  <a:cubicBezTo>
                    <a:pt x="27655" y="62222"/>
                    <a:pt x="25061" y="60738"/>
                    <a:pt x="25061" y="57777"/>
                  </a:cubicBezTo>
                  <a:cubicBezTo>
                    <a:pt x="25061" y="54816"/>
                    <a:pt x="27655" y="53333"/>
                    <a:pt x="30527" y="53333"/>
                  </a:cubicBezTo>
                  <a:lnTo>
                    <a:pt x="58327" y="53333"/>
                  </a:lnTo>
                  <a:lnTo>
                    <a:pt x="58327" y="25183"/>
                  </a:lnTo>
                  <a:lnTo>
                    <a:pt x="119838" y="25183"/>
                  </a:lnTo>
                  <a:cubicBezTo>
                    <a:pt x="119838" y="25183"/>
                    <a:pt x="120000" y="0"/>
                    <a:pt x="12000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59" name="Google Shape;559;p13"/>
            <p:cNvSpPr/>
            <p:nvPr/>
          </p:nvSpPr>
          <p:spPr>
            <a:xfrm>
              <a:off x="1482328" y="428625"/>
              <a:ext cx="393000" cy="391800"/>
            </a:xfrm>
            <a:custGeom>
              <a:rect b="b" l="l" r="r" t="t"/>
              <a:pathLst>
                <a:path extrusionOk="0" h="120000" w="120000">
                  <a:moveTo>
                    <a:pt x="120000" y="120000"/>
                  </a:moveTo>
                  <a:lnTo>
                    <a:pt x="0" y="0"/>
                  </a:lnTo>
                  <a:lnTo>
                    <a:pt x="0" y="120000"/>
                  </a:lnTo>
                  <a:cubicBezTo>
                    <a:pt x="0" y="120000"/>
                    <a:pt x="120000" y="120000"/>
                    <a:pt x="120000" y="12000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60" name="Google Shape;560;p13"/>
            <p:cNvSpPr/>
            <p:nvPr/>
          </p:nvSpPr>
          <p:spPr>
            <a:xfrm>
              <a:off x="714375" y="428625"/>
              <a:ext cx="1161000" cy="1446600"/>
            </a:xfrm>
            <a:custGeom>
              <a:rect b="b" l="l" r="r" t="t"/>
              <a:pathLst>
                <a:path extrusionOk="0" h="120000" w="120000">
                  <a:moveTo>
                    <a:pt x="77077" y="48644"/>
                  </a:moveTo>
                  <a:cubicBezTo>
                    <a:pt x="74455" y="48644"/>
                    <a:pt x="72022" y="47888"/>
                    <a:pt x="69988" y="46811"/>
                  </a:cubicBezTo>
                  <a:lnTo>
                    <a:pt x="53850" y="57655"/>
                  </a:lnTo>
                  <a:cubicBezTo>
                    <a:pt x="54538" y="58922"/>
                    <a:pt x="54922" y="60288"/>
                    <a:pt x="54922" y="61761"/>
                  </a:cubicBezTo>
                  <a:cubicBezTo>
                    <a:pt x="54922" y="63338"/>
                    <a:pt x="54472" y="64816"/>
                    <a:pt x="53683" y="66155"/>
                  </a:cubicBezTo>
                  <a:lnTo>
                    <a:pt x="70316" y="78094"/>
                  </a:lnTo>
                  <a:cubicBezTo>
                    <a:pt x="72288" y="77122"/>
                    <a:pt x="74594" y="76544"/>
                    <a:pt x="77077" y="76544"/>
                  </a:cubicBezTo>
                  <a:cubicBezTo>
                    <a:pt x="84216" y="76544"/>
                    <a:pt x="90000" y="81188"/>
                    <a:pt x="90000" y="86916"/>
                  </a:cubicBezTo>
                  <a:cubicBezTo>
                    <a:pt x="90000" y="92644"/>
                    <a:pt x="84216" y="97283"/>
                    <a:pt x="77077" y="97283"/>
                  </a:cubicBezTo>
                  <a:cubicBezTo>
                    <a:pt x="69938" y="97283"/>
                    <a:pt x="64155" y="92638"/>
                    <a:pt x="64155" y="86916"/>
                  </a:cubicBezTo>
                  <a:cubicBezTo>
                    <a:pt x="64155" y="85333"/>
                    <a:pt x="64605" y="83844"/>
                    <a:pt x="65394" y="82500"/>
                  </a:cubicBezTo>
                  <a:lnTo>
                    <a:pt x="48755" y="70555"/>
                  </a:lnTo>
                  <a:cubicBezTo>
                    <a:pt x="46788" y="71527"/>
                    <a:pt x="44483" y="72100"/>
                    <a:pt x="42000" y="72100"/>
                  </a:cubicBezTo>
                  <a:cubicBezTo>
                    <a:pt x="34861" y="72100"/>
                    <a:pt x="29077" y="67455"/>
                    <a:pt x="29077" y="61727"/>
                  </a:cubicBezTo>
                  <a:cubicBezTo>
                    <a:pt x="29077" y="56000"/>
                    <a:pt x="34861" y="51355"/>
                    <a:pt x="42000" y="51355"/>
                  </a:cubicBezTo>
                  <a:cubicBezTo>
                    <a:pt x="44622" y="51355"/>
                    <a:pt x="47055" y="51988"/>
                    <a:pt x="49088" y="53061"/>
                  </a:cubicBezTo>
                  <a:lnTo>
                    <a:pt x="65227" y="42155"/>
                  </a:lnTo>
                  <a:cubicBezTo>
                    <a:pt x="64538" y="40888"/>
                    <a:pt x="63461" y="39494"/>
                    <a:pt x="63461" y="38022"/>
                  </a:cubicBezTo>
                  <a:cubicBezTo>
                    <a:pt x="63461" y="34500"/>
                    <a:pt x="66461" y="31394"/>
                    <a:pt x="68305" y="29522"/>
                  </a:cubicBezTo>
                  <a:lnTo>
                    <a:pt x="68305" y="0"/>
                  </a:lnTo>
                  <a:lnTo>
                    <a:pt x="0" y="0"/>
                  </a:lnTo>
                  <a:lnTo>
                    <a:pt x="0" y="86911"/>
                  </a:lnTo>
                  <a:cubicBezTo>
                    <a:pt x="0" y="106172"/>
                    <a:pt x="19844" y="120000"/>
                    <a:pt x="43844" y="120000"/>
                  </a:cubicBezTo>
                  <a:lnTo>
                    <a:pt x="120000" y="120000"/>
                  </a:lnTo>
                  <a:lnTo>
                    <a:pt x="120000" y="42961"/>
                  </a:lnTo>
                  <a:lnTo>
                    <a:pt x="88738" y="42961"/>
                  </a:lnTo>
                  <a:cubicBezTo>
                    <a:pt x="86666" y="47405"/>
                    <a:pt x="82227" y="48644"/>
                    <a:pt x="77077" y="48644"/>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561" name="Google Shape;561;p13"/>
          <p:cNvSpPr/>
          <p:nvPr/>
        </p:nvSpPr>
        <p:spPr>
          <a:xfrm>
            <a:off x="4016651" y="3426962"/>
            <a:ext cx="1030500" cy="839100"/>
          </a:xfrm>
          <a:custGeom>
            <a:rect b="b" l="l" r="r" t="t"/>
            <a:pathLst>
              <a:path extrusionOk="0" h="120000" w="120000">
                <a:moveTo>
                  <a:pt x="45127" y="57138"/>
                </a:moveTo>
                <a:cubicBezTo>
                  <a:pt x="45127" y="61900"/>
                  <a:pt x="43405" y="66105"/>
                  <a:pt x="40783" y="68650"/>
                </a:cubicBezTo>
                <a:lnTo>
                  <a:pt x="40794" y="68644"/>
                </a:lnTo>
                <a:cubicBezTo>
                  <a:pt x="40794" y="68644"/>
                  <a:pt x="38877" y="70894"/>
                  <a:pt x="40427" y="72822"/>
                </a:cubicBezTo>
                <a:cubicBezTo>
                  <a:pt x="41450" y="74077"/>
                  <a:pt x="46161" y="76383"/>
                  <a:pt x="48861" y="77922"/>
                </a:cubicBezTo>
                <a:cubicBezTo>
                  <a:pt x="51561" y="79461"/>
                  <a:pt x="54988" y="82288"/>
                  <a:pt x="54988" y="86744"/>
                </a:cubicBezTo>
                <a:cubicBezTo>
                  <a:pt x="54988" y="91111"/>
                  <a:pt x="49400" y="95255"/>
                  <a:pt x="35566" y="95411"/>
                </a:cubicBezTo>
                <a:cubicBezTo>
                  <a:pt x="35338" y="95411"/>
                  <a:pt x="35105" y="95416"/>
                  <a:pt x="34872" y="95416"/>
                </a:cubicBezTo>
                <a:lnTo>
                  <a:pt x="34766" y="95416"/>
                </a:lnTo>
                <a:cubicBezTo>
                  <a:pt x="20333" y="95416"/>
                  <a:pt x="14905" y="91200"/>
                  <a:pt x="14905" y="86744"/>
                </a:cubicBezTo>
                <a:cubicBezTo>
                  <a:pt x="14905" y="82288"/>
                  <a:pt x="18333" y="79461"/>
                  <a:pt x="21033" y="77922"/>
                </a:cubicBezTo>
                <a:cubicBezTo>
                  <a:pt x="23733" y="76383"/>
                  <a:pt x="28450" y="74077"/>
                  <a:pt x="29466" y="72822"/>
                </a:cubicBezTo>
                <a:cubicBezTo>
                  <a:pt x="31022" y="70894"/>
                  <a:pt x="29105" y="68644"/>
                  <a:pt x="29105" y="68644"/>
                </a:cubicBezTo>
                <a:lnTo>
                  <a:pt x="29111" y="68650"/>
                </a:lnTo>
                <a:cubicBezTo>
                  <a:pt x="26488" y="66105"/>
                  <a:pt x="24772" y="61900"/>
                  <a:pt x="24772" y="57138"/>
                </a:cubicBezTo>
                <a:cubicBezTo>
                  <a:pt x="24772" y="49372"/>
                  <a:pt x="29327" y="43077"/>
                  <a:pt x="34950" y="43077"/>
                </a:cubicBezTo>
                <a:cubicBezTo>
                  <a:pt x="40566" y="43077"/>
                  <a:pt x="45127" y="49372"/>
                  <a:pt x="45127" y="57138"/>
                </a:cubicBezTo>
                <a:close/>
                <a:moveTo>
                  <a:pt x="70088" y="80872"/>
                </a:moveTo>
                <a:lnTo>
                  <a:pt x="101944" y="80872"/>
                </a:lnTo>
                <a:cubicBezTo>
                  <a:pt x="103761" y="80872"/>
                  <a:pt x="105133" y="82194"/>
                  <a:pt x="105133" y="84783"/>
                </a:cubicBezTo>
                <a:cubicBezTo>
                  <a:pt x="105133" y="87372"/>
                  <a:pt x="103761" y="88694"/>
                  <a:pt x="101944" y="88694"/>
                </a:cubicBezTo>
                <a:lnTo>
                  <a:pt x="70088" y="88694"/>
                </a:lnTo>
                <a:cubicBezTo>
                  <a:pt x="68272" y="88694"/>
                  <a:pt x="66900" y="87372"/>
                  <a:pt x="66900" y="84783"/>
                </a:cubicBezTo>
                <a:cubicBezTo>
                  <a:pt x="66900" y="82194"/>
                  <a:pt x="68272" y="80872"/>
                  <a:pt x="70088" y="80872"/>
                </a:cubicBezTo>
                <a:close/>
                <a:moveTo>
                  <a:pt x="70088" y="65216"/>
                </a:moveTo>
                <a:lnTo>
                  <a:pt x="101944" y="65216"/>
                </a:lnTo>
                <a:cubicBezTo>
                  <a:pt x="103761" y="65216"/>
                  <a:pt x="105133" y="66544"/>
                  <a:pt x="105133" y="69127"/>
                </a:cubicBezTo>
                <a:cubicBezTo>
                  <a:pt x="105133" y="71716"/>
                  <a:pt x="103761" y="73044"/>
                  <a:pt x="101944" y="73044"/>
                </a:cubicBezTo>
                <a:lnTo>
                  <a:pt x="70088" y="73044"/>
                </a:lnTo>
                <a:cubicBezTo>
                  <a:pt x="68272" y="73044"/>
                  <a:pt x="66900" y="71716"/>
                  <a:pt x="66900" y="69127"/>
                </a:cubicBezTo>
                <a:cubicBezTo>
                  <a:pt x="66900" y="66544"/>
                  <a:pt x="68272" y="65216"/>
                  <a:pt x="70088" y="65216"/>
                </a:cubicBezTo>
                <a:close/>
                <a:moveTo>
                  <a:pt x="70088" y="49566"/>
                </a:moveTo>
                <a:lnTo>
                  <a:pt x="101944" y="49566"/>
                </a:lnTo>
                <a:cubicBezTo>
                  <a:pt x="103761" y="49566"/>
                  <a:pt x="105133" y="50872"/>
                  <a:pt x="105133" y="53477"/>
                </a:cubicBezTo>
                <a:cubicBezTo>
                  <a:pt x="105133" y="56088"/>
                  <a:pt x="103761" y="57388"/>
                  <a:pt x="101944" y="57388"/>
                </a:cubicBezTo>
                <a:lnTo>
                  <a:pt x="70088" y="57388"/>
                </a:lnTo>
                <a:cubicBezTo>
                  <a:pt x="68272" y="57388"/>
                  <a:pt x="66900" y="56066"/>
                  <a:pt x="66900" y="53477"/>
                </a:cubicBezTo>
                <a:cubicBezTo>
                  <a:pt x="66900" y="50888"/>
                  <a:pt x="68272" y="49566"/>
                  <a:pt x="70088" y="49566"/>
                </a:cubicBezTo>
                <a:close/>
                <a:moveTo>
                  <a:pt x="37166" y="0"/>
                </a:moveTo>
                <a:lnTo>
                  <a:pt x="16" y="0"/>
                </a:lnTo>
                <a:lnTo>
                  <a:pt x="0" y="85066"/>
                </a:lnTo>
                <a:cubicBezTo>
                  <a:pt x="0" y="104472"/>
                  <a:pt x="12738" y="120000"/>
                  <a:pt x="27605" y="120000"/>
                </a:cubicBezTo>
                <a:lnTo>
                  <a:pt x="31855" y="120000"/>
                </a:lnTo>
                <a:lnTo>
                  <a:pt x="31855" y="114822"/>
                </a:lnTo>
                <a:cubicBezTo>
                  <a:pt x="31855" y="112594"/>
                  <a:pt x="32922" y="110872"/>
                  <a:pt x="35044" y="110872"/>
                </a:cubicBezTo>
                <a:cubicBezTo>
                  <a:pt x="37166" y="110872"/>
                  <a:pt x="38227" y="112555"/>
                  <a:pt x="38227" y="114783"/>
                </a:cubicBezTo>
                <a:lnTo>
                  <a:pt x="38227" y="120000"/>
                </a:lnTo>
                <a:lnTo>
                  <a:pt x="87077" y="120000"/>
                </a:lnTo>
                <a:lnTo>
                  <a:pt x="87077" y="114783"/>
                </a:lnTo>
                <a:cubicBezTo>
                  <a:pt x="87077" y="112555"/>
                  <a:pt x="88144" y="110872"/>
                  <a:pt x="90266" y="110872"/>
                </a:cubicBezTo>
                <a:cubicBezTo>
                  <a:pt x="92388" y="110872"/>
                  <a:pt x="93450" y="112555"/>
                  <a:pt x="93450" y="114783"/>
                </a:cubicBezTo>
                <a:lnTo>
                  <a:pt x="93450" y="120000"/>
                </a:lnTo>
                <a:lnTo>
                  <a:pt x="120000" y="119988"/>
                </a:lnTo>
                <a:lnTo>
                  <a:pt x="120000" y="24783"/>
                </a:lnTo>
                <a:lnTo>
                  <a:pt x="37166" y="24783"/>
                </a:lnTo>
                <a:cubicBezTo>
                  <a:pt x="37166" y="24783"/>
                  <a:pt x="37166" y="0"/>
                  <a:pt x="37166" y="0"/>
                </a:cubicBezTo>
                <a:close/>
                <a:moveTo>
                  <a:pt x="84961" y="0"/>
                </a:moveTo>
                <a:lnTo>
                  <a:pt x="84961" y="18111"/>
                </a:lnTo>
                <a:lnTo>
                  <a:pt x="120000" y="18111"/>
                </a:lnTo>
                <a:lnTo>
                  <a:pt x="120000" y="0"/>
                </a:lnTo>
                <a:cubicBezTo>
                  <a:pt x="120000" y="0"/>
                  <a:pt x="84961" y="0"/>
                  <a:pt x="84961" y="0"/>
                </a:cubicBezTo>
                <a:close/>
                <a:moveTo>
                  <a:pt x="78450" y="0"/>
                </a:moveTo>
                <a:lnTo>
                  <a:pt x="43550" y="0"/>
                </a:lnTo>
                <a:lnTo>
                  <a:pt x="43550" y="18111"/>
                </a:lnTo>
                <a:lnTo>
                  <a:pt x="78583" y="18261"/>
                </a:lnTo>
                <a:cubicBezTo>
                  <a:pt x="78583" y="18261"/>
                  <a:pt x="78450" y="0"/>
                  <a:pt x="7845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nvGrpSpPr>
          <p:cNvPr id="562" name="Google Shape;562;p13"/>
          <p:cNvGrpSpPr/>
          <p:nvPr/>
        </p:nvGrpSpPr>
        <p:grpSpPr>
          <a:xfrm>
            <a:off x="526694" y="4886002"/>
            <a:ext cx="1076108" cy="1075979"/>
            <a:chOff x="0" y="0"/>
            <a:chExt cx="2107537" cy="2107284"/>
          </a:xfrm>
        </p:grpSpPr>
        <p:sp>
          <p:nvSpPr>
            <p:cNvPr id="563" name="Google Shape;563;p13"/>
            <p:cNvSpPr/>
            <p:nvPr/>
          </p:nvSpPr>
          <p:spPr>
            <a:xfrm>
              <a:off x="0" y="446484"/>
              <a:ext cx="1660800" cy="1660800"/>
            </a:xfrm>
            <a:custGeom>
              <a:rect b="b" l="l" r="r" t="t"/>
              <a:pathLst>
                <a:path extrusionOk="0" h="120000" w="120000">
                  <a:moveTo>
                    <a:pt x="61105" y="91877"/>
                  </a:moveTo>
                  <a:cubicBezTo>
                    <a:pt x="60761" y="91883"/>
                    <a:pt x="60411" y="91888"/>
                    <a:pt x="60061" y="91888"/>
                  </a:cubicBezTo>
                  <a:cubicBezTo>
                    <a:pt x="60027" y="91888"/>
                    <a:pt x="59994" y="91888"/>
                    <a:pt x="59961" y="91888"/>
                  </a:cubicBezTo>
                  <a:cubicBezTo>
                    <a:pt x="59938" y="91888"/>
                    <a:pt x="59922" y="91888"/>
                    <a:pt x="59894" y="91888"/>
                  </a:cubicBezTo>
                  <a:cubicBezTo>
                    <a:pt x="38205" y="91888"/>
                    <a:pt x="30044" y="86722"/>
                    <a:pt x="30044" y="81272"/>
                  </a:cubicBezTo>
                  <a:cubicBezTo>
                    <a:pt x="30044" y="75827"/>
                    <a:pt x="35194" y="72361"/>
                    <a:pt x="39255" y="70477"/>
                  </a:cubicBezTo>
                  <a:cubicBezTo>
                    <a:pt x="43316" y="68600"/>
                    <a:pt x="50405" y="65783"/>
                    <a:pt x="51933" y="64244"/>
                  </a:cubicBezTo>
                  <a:cubicBezTo>
                    <a:pt x="54272" y="61883"/>
                    <a:pt x="51383" y="59127"/>
                    <a:pt x="51383" y="59127"/>
                  </a:cubicBezTo>
                  <a:lnTo>
                    <a:pt x="51400" y="59133"/>
                  </a:lnTo>
                  <a:cubicBezTo>
                    <a:pt x="47461" y="56016"/>
                    <a:pt x="44872" y="50877"/>
                    <a:pt x="44872" y="45050"/>
                  </a:cubicBezTo>
                  <a:cubicBezTo>
                    <a:pt x="44872" y="35544"/>
                    <a:pt x="51722" y="27838"/>
                    <a:pt x="60172" y="27838"/>
                  </a:cubicBezTo>
                  <a:cubicBezTo>
                    <a:pt x="68622" y="27838"/>
                    <a:pt x="75472" y="35544"/>
                    <a:pt x="75472" y="45050"/>
                  </a:cubicBezTo>
                  <a:cubicBezTo>
                    <a:pt x="75472" y="50877"/>
                    <a:pt x="72888" y="56016"/>
                    <a:pt x="68950" y="59133"/>
                  </a:cubicBezTo>
                  <a:lnTo>
                    <a:pt x="68961" y="59127"/>
                  </a:lnTo>
                  <a:cubicBezTo>
                    <a:pt x="68961" y="59127"/>
                    <a:pt x="66077" y="61883"/>
                    <a:pt x="68411" y="64244"/>
                  </a:cubicBezTo>
                  <a:cubicBezTo>
                    <a:pt x="69944" y="65783"/>
                    <a:pt x="77027" y="68600"/>
                    <a:pt x="81094" y="70477"/>
                  </a:cubicBezTo>
                  <a:cubicBezTo>
                    <a:pt x="85150" y="72361"/>
                    <a:pt x="90300" y="75827"/>
                    <a:pt x="90300" y="81272"/>
                  </a:cubicBezTo>
                  <a:cubicBezTo>
                    <a:pt x="90300" y="86622"/>
                    <a:pt x="81905" y="91688"/>
                    <a:pt x="61105" y="91877"/>
                  </a:cubicBezTo>
                  <a:close/>
                  <a:moveTo>
                    <a:pt x="76127" y="0"/>
                  </a:moveTo>
                  <a:lnTo>
                    <a:pt x="0" y="0"/>
                  </a:lnTo>
                  <a:lnTo>
                    <a:pt x="0" y="89033"/>
                  </a:lnTo>
                  <a:cubicBezTo>
                    <a:pt x="0" y="105805"/>
                    <a:pt x="14194" y="120000"/>
                    <a:pt x="30966" y="120000"/>
                  </a:cubicBezTo>
                  <a:lnTo>
                    <a:pt x="120000" y="120000"/>
                  </a:lnTo>
                  <a:lnTo>
                    <a:pt x="120000" y="43872"/>
                  </a:lnTo>
                  <a:cubicBezTo>
                    <a:pt x="95483" y="43872"/>
                    <a:pt x="76127" y="23227"/>
                    <a:pt x="76127"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64" name="Google Shape;564;p13"/>
            <p:cNvSpPr/>
            <p:nvPr/>
          </p:nvSpPr>
          <p:spPr>
            <a:xfrm>
              <a:off x="1214437" y="0"/>
              <a:ext cx="893100" cy="893100"/>
            </a:xfrm>
            <a:custGeom>
              <a:rect b="b" l="l" r="r" t="t"/>
              <a:pathLst>
                <a:path extrusionOk="0" h="120000" w="120000">
                  <a:moveTo>
                    <a:pt x="67161" y="64800"/>
                  </a:moveTo>
                  <a:cubicBezTo>
                    <a:pt x="67161" y="69661"/>
                    <a:pt x="64822" y="72000"/>
                    <a:pt x="59961" y="72000"/>
                  </a:cubicBezTo>
                  <a:cubicBezTo>
                    <a:pt x="55100" y="72000"/>
                    <a:pt x="52761" y="69655"/>
                    <a:pt x="52761" y="64800"/>
                  </a:cubicBezTo>
                  <a:lnTo>
                    <a:pt x="52761" y="33600"/>
                  </a:lnTo>
                  <a:cubicBezTo>
                    <a:pt x="52761" y="28738"/>
                    <a:pt x="55100" y="26400"/>
                    <a:pt x="59961" y="26400"/>
                  </a:cubicBezTo>
                  <a:cubicBezTo>
                    <a:pt x="64822" y="26400"/>
                    <a:pt x="67161" y="28738"/>
                    <a:pt x="67161" y="33600"/>
                  </a:cubicBezTo>
                  <a:cubicBezTo>
                    <a:pt x="67161" y="33600"/>
                    <a:pt x="67161" y="64800"/>
                    <a:pt x="67161" y="64800"/>
                  </a:cubicBezTo>
                  <a:close/>
                  <a:moveTo>
                    <a:pt x="60000" y="96000"/>
                  </a:moveTo>
                  <a:cubicBezTo>
                    <a:pt x="56022" y="96000"/>
                    <a:pt x="52800" y="92777"/>
                    <a:pt x="52800" y="88800"/>
                  </a:cubicBezTo>
                  <a:cubicBezTo>
                    <a:pt x="52800" y="84822"/>
                    <a:pt x="56022" y="81600"/>
                    <a:pt x="60000" y="81600"/>
                  </a:cubicBezTo>
                  <a:cubicBezTo>
                    <a:pt x="63977" y="81600"/>
                    <a:pt x="67200" y="84822"/>
                    <a:pt x="67200" y="88800"/>
                  </a:cubicBezTo>
                  <a:cubicBezTo>
                    <a:pt x="67200" y="92777"/>
                    <a:pt x="63977" y="96000"/>
                    <a:pt x="60000" y="96000"/>
                  </a:cubicBezTo>
                  <a:close/>
                  <a:moveTo>
                    <a:pt x="60000" y="0"/>
                  </a:moveTo>
                  <a:cubicBezTo>
                    <a:pt x="26861" y="0"/>
                    <a:pt x="0" y="26861"/>
                    <a:pt x="0" y="60000"/>
                  </a:cubicBezTo>
                  <a:cubicBezTo>
                    <a:pt x="0" y="93138"/>
                    <a:pt x="26861" y="120000"/>
                    <a:pt x="60000" y="120000"/>
                  </a:cubicBezTo>
                  <a:cubicBezTo>
                    <a:pt x="93138" y="120000"/>
                    <a:pt x="120000" y="93138"/>
                    <a:pt x="120000" y="60000"/>
                  </a:cubicBezTo>
                  <a:cubicBezTo>
                    <a:pt x="120000" y="26861"/>
                    <a:pt x="93138" y="0"/>
                    <a:pt x="6000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565" name="Google Shape;565;p13"/>
          <p:cNvSpPr/>
          <p:nvPr/>
        </p:nvSpPr>
        <p:spPr>
          <a:xfrm>
            <a:off x="2399367" y="3317535"/>
            <a:ext cx="820800" cy="875400"/>
          </a:xfrm>
          <a:custGeom>
            <a:rect b="b" l="l" r="r" t="t"/>
            <a:pathLst>
              <a:path extrusionOk="0" h="120000" w="120000">
                <a:moveTo>
                  <a:pt x="101661" y="79894"/>
                </a:moveTo>
                <a:cubicBezTo>
                  <a:pt x="93566" y="76366"/>
                  <a:pt x="79455" y="71088"/>
                  <a:pt x="76405" y="68200"/>
                </a:cubicBezTo>
                <a:cubicBezTo>
                  <a:pt x="71755" y="63794"/>
                  <a:pt x="77500" y="58622"/>
                  <a:pt x="77500" y="58622"/>
                </a:cubicBezTo>
                <a:lnTo>
                  <a:pt x="77472" y="58633"/>
                </a:lnTo>
                <a:cubicBezTo>
                  <a:pt x="85322" y="52800"/>
                  <a:pt x="90466" y="43166"/>
                  <a:pt x="90466" y="32244"/>
                </a:cubicBezTo>
                <a:cubicBezTo>
                  <a:pt x="90466" y="14438"/>
                  <a:pt x="76827" y="0"/>
                  <a:pt x="60000" y="0"/>
                </a:cubicBezTo>
                <a:cubicBezTo>
                  <a:pt x="43172" y="0"/>
                  <a:pt x="29533" y="14438"/>
                  <a:pt x="29533" y="32244"/>
                </a:cubicBezTo>
                <a:cubicBezTo>
                  <a:pt x="29533" y="43166"/>
                  <a:pt x="34677" y="52800"/>
                  <a:pt x="42522" y="58633"/>
                </a:cubicBezTo>
                <a:lnTo>
                  <a:pt x="42500" y="58622"/>
                </a:lnTo>
                <a:cubicBezTo>
                  <a:pt x="42500" y="58622"/>
                  <a:pt x="48244" y="63794"/>
                  <a:pt x="43594" y="68200"/>
                </a:cubicBezTo>
                <a:cubicBezTo>
                  <a:pt x="40544" y="71088"/>
                  <a:pt x="26433" y="76366"/>
                  <a:pt x="18338" y="79894"/>
                </a:cubicBezTo>
                <a:cubicBezTo>
                  <a:pt x="10255" y="83416"/>
                  <a:pt x="0" y="89905"/>
                  <a:pt x="0" y="100116"/>
                </a:cubicBezTo>
                <a:cubicBezTo>
                  <a:pt x="0" y="110322"/>
                  <a:pt x="16250" y="120000"/>
                  <a:pt x="59444" y="120000"/>
                </a:cubicBezTo>
                <a:cubicBezTo>
                  <a:pt x="59488" y="120000"/>
                  <a:pt x="59533" y="120000"/>
                  <a:pt x="59577" y="120000"/>
                </a:cubicBezTo>
                <a:cubicBezTo>
                  <a:pt x="59644" y="120000"/>
                  <a:pt x="59711" y="120000"/>
                  <a:pt x="59777" y="120000"/>
                </a:cubicBezTo>
                <a:cubicBezTo>
                  <a:pt x="60466" y="120000"/>
                  <a:pt x="61161" y="119988"/>
                  <a:pt x="61855" y="119983"/>
                </a:cubicBezTo>
                <a:cubicBezTo>
                  <a:pt x="103272" y="119627"/>
                  <a:pt x="120000" y="110127"/>
                  <a:pt x="120000" y="100116"/>
                </a:cubicBezTo>
                <a:cubicBezTo>
                  <a:pt x="120000" y="89905"/>
                  <a:pt x="109744" y="83416"/>
                  <a:pt x="101661" y="79894"/>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66" name="Google Shape;566;p13"/>
          <p:cNvSpPr/>
          <p:nvPr/>
        </p:nvSpPr>
        <p:spPr>
          <a:xfrm>
            <a:off x="2271701" y="4977192"/>
            <a:ext cx="1094100" cy="1021500"/>
          </a:xfrm>
          <a:custGeom>
            <a:rect b="b" l="l" r="r" t="t"/>
            <a:pathLst>
              <a:path extrusionOk="0" h="120000" w="120000">
                <a:moveTo>
                  <a:pt x="87162" y="108269"/>
                </a:moveTo>
                <a:cubicBezTo>
                  <a:pt x="86677" y="109873"/>
                  <a:pt x="85079" y="110753"/>
                  <a:pt x="83581" y="110230"/>
                </a:cubicBezTo>
                <a:cubicBezTo>
                  <a:pt x="82088" y="109706"/>
                  <a:pt x="81269" y="107985"/>
                  <a:pt x="81754" y="106381"/>
                </a:cubicBezTo>
                <a:cubicBezTo>
                  <a:pt x="82238" y="104777"/>
                  <a:pt x="83837" y="103902"/>
                  <a:pt x="85335" y="104426"/>
                </a:cubicBezTo>
                <a:cubicBezTo>
                  <a:pt x="86828" y="104949"/>
                  <a:pt x="87646" y="106670"/>
                  <a:pt x="87162" y="108269"/>
                </a:cubicBezTo>
                <a:close/>
                <a:moveTo>
                  <a:pt x="97270" y="102181"/>
                </a:moveTo>
                <a:cubicBezTo>
                  <a:pt x="96903" y="100961"/>
                  <a:pt x="95950" y="100638"/>
                  <a:pt x="95321" y="100744"/>
                </a:cubicBezTo>
                <a:lnTo>
                  <a:pt x="90242" y="101502"/>
                </a:lnTo>
                <a:cubicBezTo>
                  <a:pt x="89562" y="100727"/>
                  <a:pt x="88749" y="100087"/>
                  <a:pt x="87841" y="99624"/>
                </a:cubicBezTo>
                <a:lnTo>
                  <a:pt x="86945" y="94210"/>
                </a:lnTo>
                <a:cubicBezTo>
                  <a:pt x="86839" y="93536"/>
                  <a:pt x="86248" y="92662"/>
                  <a:pt x="85068" y="92662"/>
                </a:cubicBezTo>
                <a:lnTo>
                  <a:pt x="83870" y="92662"/>
                </a:lnTo>
                <a:cubicBezTo>
                  <a:pt x="82673" y="92662"/>
                  <a:pt x="82088" y="93536"/>
                  <a:pt x="81988" y="94210"/>
                </a:cubicBezTo>
                <a:lnTo>
                  <a:pt x="81097" y="99624"/>
                </a:lnTo>
                <a:cubicBezTo>
                  <a:pt x="80183" y="100081"/>
                  <a:pt x="79376" y="100722"/>
                  <a:pt x="78691" y="101502"/>
                </a:cubicBezTo>
                <a:lnTo>
                  <a:pt x="73611" y="100738"/>
                </a:lnTo>
                <a:cubicBezTo>
                  <a:pt x="72982" y="100644"/>
                  <a:pt x="72024" y="100972"/>
                  <a:pt x="71662" y="102176"/>
                </a:cubicBezTo>
                <a:lnTo>
                  <a:pt x="71294" y="103401"/>
                </a:lnTo>
                <a:cubicBezTo>
                  <a:pt x="70921" y="104621"/>
                  <a:pt x="71517" y="105484"/>
                  <a:pt x="72080" y="105796"/>
                </a:cubicBezTo>
                <a:lnTo>
                  <a:pt x="76608" y="108386"/>
                </a:lnTo>
                <a:cubicBezTo>
                  <a:pt x="76730" y="109472"/>
                  <a:pt x="77048" y="110497"/>
                  <a:pt x="77521" y="111416"/>
                </a:cubicBezTo>
                <a:lnTo>
                  <a:pt x="75282" y="116368"/>
                </a:lnTo>
                <a:cubicBezTo>
                  <a:pt x="74998" y="116981"/>
                  <a:pt x="74998" y="118056"/>
                  <a:pt x="75950" y="118802"/>
                </a:cubicBezTo>
                <a:lnTo>
                  <a:pt x="76920" y="119559"/>
                </a:lnTo>
                <a:cubicBezTo>
                  <a:pt x="77889" y="120311"/>
                  <a:pt x="78835" y="119972"/>
                  <a:pt x="79292" y="119493"/>
                </a:cubicBezTo>
                <a:lnTo>
                  <a:pt x="82979" y="115677"/>
                </a:lnTo>
                <a:cubicBezTo>
                  <a:pt x="83458" y="115772"/>
                  <a:pt x="83954" y="115828"/>
                  <a:pt x="84466" y="115828"/>
                </a:cubicBezTo>
                <a:cubicBezTo>
                  <a:pt x="84973" y="115828"/>
                  <a:pt x="85469" y="115772"/>
                  <a:pt x="85948" y="115677"/>
                </a:cubicBezTo>
                <a:lnTo>
                  <a:pt x="89640" y="119493"/>
                </a:lnTo>
                <a:cubicBezTo>
                  <a:pt x="90103" y="119972"/>
                  <a:pt x="91049" y="120306"/>
                  <a:pt x="92007" y="119559"/>
                </a:cubicBezTo>
                <a:lnTo>
                  <a:pt x="92976" y="118808"/>
                </a:lnTo>
                <a:cubicBezTo>
                  <a:pt x="93945" y="118050"/>
                  <a:pt x="93940" y="116981"/>
                  <a:pt x="93650" y="116368"/>
                </a:cubicBezTo>
                <a:lnTo>
                  <a:pt x="91406" y="111422"/>
                </a:lnTo>
                <a:cubicBezTo>
                  <a:pt x="91885" y="110503"/>
                  <a:pt x="92202" y="109478"/>
                  <a:pt x="92325" y="108392"/>
                </a:cubicBezTo>
                <a:lnTo>
                  <a:pt x="96853" y="105802"/>
                </a:lnTo>
                <a:cubicBezTo>
                  <a:pt x="97415" y="105479"/>
                  <a:pt x="98006" y="104610"/>
                  <a:pt x="97638" y="103406"/>
                </a:cubicBezTo>
                <a:cubicBezTo>
                  <a:pt x="97638" y="103406"/>
                  <a:pt x="97270" y="102181"/>
                  <a:pt x="97270" y="102181"/>
                </a:cubicBezTo>
                <a:close/>
                <a:moveTo>
                  <a:pt x="107335" y="80430"/>
                </a:moveTo>
                <a:cubicBezTo>
                  <a:pt x="106755" y="82346"/>
                  <a:pt x="104839" y="83399"/>
                  <a:pt x="103052" y="82775"/>
                </a:cubicBezTo>
                <a:cubicBezTo>
                  <a:pt x="101264" y="82146"/>
                  <a:pt x="100284" y="80090"/>
                  <a:pt x="100863" y="78174"/>
                </a:cubicBezTo>
                <a:cubicBezTo>
                  <a:pt x="101442" y="76253"/>
                  <a:pt x="103358" y="75206"/>
                  <a:pt x="105146" y="75829"/>
                </a:cubicBezTo>
                <a:cubicBezTo>
                  <a:pt x="106928" y="76453"/>
                  <a:pt x="107914" y="78514"/>
                  <a:pt x="107335" y="80430"/>
                </a:cubicBezTo>
                <a:close/>
                <a:moveTo>
                  <a:pt x="119860" y="74610"/>
                </a:moveTo>
                <a:lnTo>
                  <a:pt x="119420" y="73150"/>
                </a:lnTo>
                <a:cubicBezTo>
                  <a:pt x="118980" y="71691"/>
                  <a:pt x="117839" y="71301"/>
                  <a:pt x="117087" y="71429"/>
                </a:cubicBezTo>
                <a:lnTo>
                  <a:pt x="111021" y="72337"/>
                </a:lnTo>
                <a:cubicBezTo>
                  <a:pt x="110203" y="71407"/>
                  <a:pt x="109234" y="70644"/>
                  <a:pt x="108148" y="70092"/>
                </a:cubicBezTo>
                <a:lnTo>
                  <a:pt x="107073" y="63620"/>
                </a:lnTo>
                <a:cubicBezTo>
                  <a:pt x="106939" y="62812"/>
                  <a:pt x="106243" y="61765"/>
                  <a:pt x="104828" y="61765"/>
                </a:cubicBezTo>
                <a:lnTo>
                  <a:pt x="103397" y="61765"/>
                </a:lnTo>
                <a:cubicBezTo>
                  <a:pt x="101966" y="61765"/>
                  <a:pt x="101269" y="62812"/>
                  <a:pt x="101147" y="63620"/>
                </a:cubicBezTo>
                <a:lnTo>
                  <a:pt x="100083" y="70087"/>
                </a:lnTo>
                <a:cubicBezTo>
                  <a:pt x="98991" y="70638"/>
                  <a:pt x="98022" y="71401"/>
                  <a:pt x="97204" y="72331"/>
                </a:cubicBezTo>
                <a:lnTo>
                  <a:pt x="91133" y="71429"/>
                </a:lnTo>
                <a:cubicBezTo>
                  <a:pt x="90375" y="71312"/>
                  <a:pt x="89234" y="71702"/>
                  <a:pt x="88799" y="73145"/>
                </a:cubicBezTo>
                <a:lnTo>
                  <a:pt x="88359" y="74610"/>
                </a:lnTo>
                <a:cubicBezTo>
                  <a:pt x="87914" y="76069"/>
                  <a:pt x="88621" y="77099"/>
                  <a:pt x="89301" y="77473"/>
                </a:cubicBezTo>
                <a:lnTo>
                  <a:pt x="94708" y="80564"/>
                </a:lnTo>
                <a:cubicBezTo>
                  <a:pt x="94859" y="81867"/>
                  <a:pt x="95243" y="83093"/>
                  <a:pt x="95806" y="84196"/>
                </a:cubicBezTo>
                <a:lnTo>
                  <a:pt x="93127" y="90111"/>
                </a:lnTo>
                <a:cubicBezTo>
                  <a:pt x="92793" y="90846"/>
                  <a:pt x="92781" y="92133"/>
                  <a:pt x="93929" y="93024"/>
                </a:cubicBezTo>
                <a:lnTo>
                  <a:pt x="95087" y="93926"/>
                </a:lnTo>
                <a:cubicBezTo>
                  <a:pt x="96246" y="94829"/>
                  <a:pt x="97376" y="94428"/>
                  <a:pt x="97922" y="93848"/>
                </a:cubicBezTo>
                <a:lnTo>
                  <a:pt x="102328" y="89281"/>
                </a:lnTo>
                <a:cubicBezTo>
                  <a:pt x="102907" y="89404"/>
                  <a:pt x="103503" y="89465"/>
                  <a:pt x="104110" y="89465"/>
                </a:cubicBezTo>
                <a:cubicBezTo>
                  <a:pt x="104717" y="89465"/>
                  <a:pt x="105307" y="89404"/>
                  <a:pt x="105881" y="89287"/>
                </a:cubicBezTo>
                <a:lnTo>
                  <a:pt x="110297" y="93848"/>
                </a:lnTo>
                <a:cubicBezTo>
                  <a:pt x="110843" y="94417"/>
                  <a:pt x="111979" y="94823"/>
                  <a:pt x="113127" y="93932"/>
                </a:cubicBezTo>
                <a:lnTo>
                  <a:pt x="114285" y="93024"/>
                </a:lnTo>
                <a:cubicBezTo>
                  <a:pt x="115444" y="92122"/>
                  <a:pt x="115438" y="90841"/>
                  <a:pt x="115093" y="90111"/>
                </a:cubicBezTo>
                <a:lnTo>
                  <a:pt x="112408" y="84201"/>
                </a:lnTo>
                <a:cubicBezTo>
                  <a:pt x="112976" y="83098"/>
                  <a:pt x="113355" y="81878"/>
                  <a:pt x="113511" y="80575"/>
                </a:cubicBezTo>
                <a:lnTo>
                  <a:pt x="118919" y="77473"/>
                </a:lnTo>
                <a:cubicBezTo>
                  <a:pt x="119593" y="77094"/>
                  <a:pt x="120300" y="76052"/>
                  <a:pt x="119860" y="74610"/>
                </a:cubicBezTo>
                <a:close/>
                <a:moveTo>
                  <a:pt x="81280" y="85599"/>
                </a:moveTo>
                <a:cubicBezTo>
                  <a:pt x="80696" y="83349"/>
                  <a:pt x="80373" y="80976"/>
                  <a:pt x="80373" y="78520"/>
                </a:cubicBezTo>
                <a:cubicBezTo>
                  <a:pt x="80373" y="73212"/>
                  <a:pt x="81849" y="68271"/>
                  <a:pt x="84383" y="64144"/>
                </a:cubicBezTo>
                <a:cubicBezTo>
                  <a:pt x="84338" y="64099"/>
                  <a:pt x="84271" y="64049"/>
                  <a:pt x="84232" y="64004"/>
                </a:cubicBezTo>
                <a:cubicBezTo>
                  <a:pt x="80902" y="60401"/>
                  <a:pt x="85012" y="56178"/>
                  <a:pt x="85012" y="56178"/>
                </a:cubicBezTo>
                <a:lnTo>
                  <a:pt x="85575" y="55649"/>
                </a:lnTo>
                <a:cubicBezTo>
                  <a:pt x="91194" y="50881"/>
                  <a:pt x="94296" y="43551"/>
                  <a:pt x="94296" y="34634"/>
                </a:cubicBezTo>
                <a:cubicBezTo>
                  <a:pt x="94296" y="20085"/>
                  <a:pt x="84527" y="8293"/>
                  <a:pt x="72481" y="8293"/>
                </a:cubicBezTo>
                <a:cubicBezTo>
                  <a:pt x="60434" y="8293"/>
                  <a:pt x="50671" y="20085"/>
                  <a:pt x="50671" y="34634"/>
                </a:cubicBezTo>
                <a:cubicBezTo>
                  <a:pt x="50671" y="43551"/>
                  <a:pt x="53901" y="51032"/>
                  <a:pt x="59521" y="55794"/>
                </a:cubicBezTo>
                <a:lnTo>
                  <a:pt x="60089" y="56334"/>
                </a:lnTo>
                <a:cubicBezTo>
                  <a:pt x="60089" y="56334"/>
                  <a:pt x="64060" y="60401"/>
                  <a:pt x="60735" y="64004"/>
                </a:cubicBezTo>
                <a:cubicBezTo>
                  <a:pt x="58551" y="66360"/>
                  <a:pt x="48448" y="70672"/>
                  <a:pt x="42651" y="73551"/>
                </a:cubicBezTo>
                <a:cubicBezTo>
                  <a:pt x="36864" y="76437"/>
                  <a:pt x="29523" y="81739"/>
                  <a:pt x="29523" y="90077"/>
                </a:cubicBezTo>
                <a:cubicBezTo>
                  <a:pt x="29523" y="97714"/>
                  <a:pt x="39298" y="104983"/>
                  <a:pt x="64711" y="106152"/>
                </a:cubicBezTo>
                <a:cubicBezTo>
                  <a:pt x="64711" y="106130"/>
                  <a:pt x="64706" y="106102"/>
                  <a:pt x="64706" y="106080"/>
                </a:cubicBezTo>
                <a:cubicBezTo>
                  <a:pt x="64706" y="95631"/>
                  <a:pt x="71913" y="87008"/>
                  <a:pt x="81280" y="85599"/>
                </a:cubicBezTo>
                <a:close/>
                <a:moveTo>
                  <a:pt x="36307" y="66433"/>
                </a:moveTo>
                <a:cubicBezTo>
                  <a:pt x="37165" y="65937"/>
                  <a:pt x="38039" y="65453"/>
                  <a:pt x="38958" y="64996"/>
                </a:cubicBezTo>
                <a:cubicBezTo>
                  <a:pt x="40506" y="64222"/>
                  <a:pt x="42277" y="63392"/>
                  <a:pt x="44154" y="62506"/>
                </a:cubicBezTo>
                <a:cubicBezTo>
                  <a:pt x="45825" y="61721"/>
                  <a:pt x="48237" y="60584"/>
                  <a:pt x="50381" y="59515"/>
                </a:cubicBezTo>
                <a:cubicBezTo>
                  <a:pt x="46098" y="54480"/>
                  <a:pt x="43341" y="48124"/>
                  <a:pt x="42328" y="40956"/>
                </a:cubicBezTo>
                <a:cubicBezTo>
                  <a:pt x="39983" y="39803"/>
                  <a:pt x="37944" y="38689"/>
                  <a:pt x="37215" y="37898"/>
                </a:cubicBezTo>
                <a:cubicBezTo>
                  <a:pt x="34948" y="35447"/>
                  <a:pt x="37749" y="32578"/>
                  <a:pt x="37749" y="32578"/>
                </a:cubicBezTo>
                <a:lnTo>
                  <a:pt x="37733" y="32584"/>
                </a:lnTo>
                <a:cubicBezTo>
                  <a:pt x="41559" y="29342"/>
                  <a:pt x="44060" y="23989"/>
                  <a:pt x="44060" y="17918"/>
                </a:cubicBezTo>
                <a:cubicBezTo>
                  <a:pt x="44060" y="8026"/>
                  <a:pt x="37421" y="0"/>
                  <a:pt x="29223" y="0"/>
                </a:cubicBezTo>
                <a:cubicBezTo>
                  <a:pt x="21030" y="0"/>
                  <a:pt x="14385" y="8026"/>
                  <a:pt x="14385" y="17918"/>
                </a:cubicBezTo>
                <a:cubicBezTo>
                  <a:pt x="14385" y="23989"/>
                  <a:pt x="16892" y="29342"/>
                  <a:pt x="20712" y="32584"/>
                </a:cubicBezTo>
                <a:lnTo>
                  <a:pt x="20701" y="32578"/>
                </a:lnTo>
                <a:cubicBezTo>
                  <a:pt x="20701" y="32578"/>
                  <a:pt x="23497" y="35447"/>
                  <a:pt x="21230" y="37898"/>
                </a:cubicBezTo>
                <a:cubicBezTo>
                  <a:pt x="19749" y="39507"/>
                  <a:pt x="12871" y="42437"/>
                  <a:pt x="8933" y="44398"/>
                </a:cubicBezTo>
                <a:cubicBezTo>
                  <a:pt x="4995" y="46353"/>
                  <a:pt x="0" y="49968"/>
                  <a:pt x="0" y="55638"/>
                </a:cubicBezTo>
                <a:cubicBezTo>
                  <a:pt x="0" y="61308"/>
                  <a:pt x="7914" y="66683"/>
                  <a:pt x="28955" y="66683"/>
                </a:cubicBezTo>
                <a:cubicBezTo>
                  <a:pt x="28978" y="66683"/>
                  <a:pt x="29000" y="66683"/>
                  <a:pt x="29022" y="66683"/>
                </a:cubicBezTo>
                <a:cubicBezTo>
                  <a:pt x="29050" y="66683"/>
                  <a:pt x="29083" y="66683"/>
                  <a:pt x="29117" y="66683"/>
                </a:cubicBezTo>
                <a:cubicBezTo>
                  <a:pt x="29451" y="66683"/>
                  <a:pt x="29791" y="66678"/>
                  <a:pt x="30130" y="66678"/>
                </a:cubicBezTo>
                <a:cubicBezTo>
                  <a:pt x="32336" y="66656"/>
                  <a:pt x="34385" y="66567"/>
                  <a:pt x="36307" y="66433"/>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67" name="Google Shape;567;p13"/>
          <p:cNvSpPr/>
          <p:nvPr/>
        </p:nvSpPr>
        <p:spPr>
          <a:xfrm>
            <a:off x="4053127" y="5031906"/>
            <a:ext cx="948300" cy="912000"/>
          </a:xfrm>
          <a:custGeom>
            <a:rect b="b" l="l" r="r" t="t"/>
            <a:pathLst>
              <a:path extrusionOk="0" h="120000" w="120000">
                <a:moveTo>
                  <a:pt x="106155" y="107999"/>
                </a:moveTo>
                <a:cubicBezTo>
                  <a:pt x="106155" y="109893"/>
                  <a:pt x="105005" y="111599"/>
                  <a:pt x="102694" y="111599"/>
                </a:cubicBezTo>
                <a:cubicBezTo>
                  <a:pt x="100388" y="111599"/>
                  <a:pt x="99233" y="109893"/>
                  <a:pt x="99233" y="107999"/>
                </a:cubicBezTo>
                <a:lnTo>
                  <a:pt x="99233" y="100799"/>
                </a:lnTo>
                <a:cubicBezTo>
                  <a:pt x="99233" y="98904"/>
                  <a:pt x="100388" y="97198"/>
                  <a:pt x="102694" y="97198"/>
                </a:cubicBezTo>
                <a:cubicBezTo>
                  <a:pt x="105005" y="97198"/>
                  <a:pt x="106155" y="98904"/>
                  <a:pt x="106155" y="100799"/>
                </a:cubicBezTo>
                <a:cubicBezTo>
                  <a:pt x="106155" y="100799"/>
                  <a:pt x="106155" y="107999"/>
                  <a:pt x="106155" y="107999"/>
                </a:cubicBezTo>
                <a:close/>
                <a:moveTo>
                  <a:pt x="85388" y="88798"/>
                </a:moveTo>
                <a:lnTo>
                  <a:pt x="85388" y="109199"/>
                </a:lnTo>
                <a:cubicBezTo>
                  <a:pt x="85388" y="115199"/>
                  <a:pt x="90000" y="120000"/>
                  <a:pt x="95766" y="120000"/>
                </a:cubicBezTo>
                <a:lnTo>
                  <a:pt x="109616" y="120000"/>
                </a:lnTo>
                <a:cubicBezTo>
                  <a:pt x="115327" y="120005"/>
                  <a:pt x="120000" y="115199"/>
                  <a:pt x="120000" y="109171"/>
                </a:cubicBezTo>
                <a:lnTo>
                  <a:pt x="120000" y="88798"/>
                </a:lnTo>
                <a:cubicBezTo>
                  <a:pt x="120000" y="88798"/>
                  <a:pt x="85388" y="88798"/>
                  <a:pt x="85388" y="88798"/>
                </a:cubicBezTo>
                <a:close/>
                <a:moveTo>
                  <a:pt x="93461" y="80398"/>
                </a:moveTo>
                <a:cubicBezTo>
                  <a:pt x="93461" y="79203"/>
                  <a:pt x="94633" y="77998"/>
                  <a:pt x="95772" y="77998"/>
                </a:cubicBezTo>
                <a:lnTo>
                  <a:pt x="109616" y="77998"/>
                </a:lnTo>
                <a:cubicBezTo>
                  <a:pt x="110755" y="77998"/>
                  <a:pt x="111927" y="79198"/>
                  <a:pt x="111927" y="80398"/>
                </a:cubicBezTo>
                <a:lnTo>
                  <a:pt x="111927" y="86398"/>
                </a:lnTo>
                <a:lnTo>
                  <a:pt x="117694" y="86398"/>
                </a:lnTo>
                <a:lnTo>
                  <a:pt x="117694" y="79198"/>
                </a:lnTo>
                <a:cubicBezTo>
                  <a:pt x="117694" y="75620"/>
                  <a:pt x="115338" y="71997"/>
                  <a:pt x="111927" y="71997"/>
                </a:cubicBezTo>
                <a:lnTo>
                  <a:pt x="93466" y="71997"/>
                </a:lnTo>
                <a:cubicBezTo>
                  <a:pt x="90050" y="71997"/>
                  <a:pt x="87694" y="75620"/>
                  <a:pt x="87694" y="79198"/>
                </a:cubicBezTo>
                <a:lnTo>
                  <a:pt x="87694" y="86398"/>
                </a:lnTo>
                <a:lnTo>
                  <a:pt x="93461" y="86398"/>
                </a:lnTo>
                <a:cubicBezTo>
                  <a:pt x="93461" y="86398"/>
                  <a:pt x="93461" y="80398"/>
                  <a:pt x="93461" y="80398"/>
                </a:cubicBezTo>
                <a:close/>
                <a:moveTo>
                  <a:pt x="78600" y="70358"/>
                </a:moveTo>
                <a:cubicBezTo>
                  <a:pt x="72127" y="67364"/>
                  <a:pt x="63977" y="63747"/>
                  <a:pt x="61944" y="61591"/>
                </a:cubicBezTo>
                <a:cubicBezTo>
                  <a:pt x="58172" y="57608"/>
                  <a:pt x="62827" y="52941"/>
                  <a:pt x="62827" y="52941"/>
                </a:cubicBezTo>
                <a:lnTo>
                  <a:pt x="62805" y="52952"/>
                </a:lnTo>
                <a:cubicBezTo>
                  <a:pt x="69172" y="47685"/>
                  <a:pt x="73338" y="38985"/>
                  <a:pt x="73338" y="29118"/>
                </a:cubicBezTo>
                <a:cubicBezTo>
                  <a:pt x="73338" y="13033"/>
                  <a:pt x="62283" y="0"/>
                  <a:pt x="48644" y="0"/>
                </a:cubicBezTo>
                <a:cubicBezTo>
                  <a:pt x="34994" y="0"/>
                  <a:pt x="23944" y="13033"/>
                  <a:pt x="23944" y="29118"/>
                </a:cubicBezTo>
                <a:cubicBezTo>
                  <a:pt x="23944" y="38985"/>
                  <a:pt x="28111" y="47685"/>
                  <a:pt x="34472" y="52952"/>
                </a:cubicBezTo>
                <a:lnTo>
                  <a:pt x="34455" y="52941"/>
                </a:lnTo>
                <a:cubicBezTo>
                  <a:pt x="34455" y="52941"/>
                  <a:pt x="39111" y="57608"/>
                  <a:pt x="35338" y="61591"/>
                </a:cubicBezTo>
                <a:cubicBezTo>
                  <a:pt x="32866" y="64202"/>
                  <a:pt x="21427" y="68964"/>
                  <a:pt x="14866" y="72153"/>
                </a:cubicBezTo>
                <a:cubicBezTo>
                  <a:pt x="8316" y="75336"/>
                  <a:pt x="0" y="81198"/>
                  <a:pt x="0" y="90420"/>
                </a:cubicBezTo>
                <a:cubicBezTo>
                  <a:pt x="0" y="99637"/>
                  <a:pt x="13177" y="108377"/>
                  <a:pt x="48188" y="108377"/>
                </a:cubicBezTo>
                <a:lnTo>
                  <a:pt x="48461" y="108377"/>
                </a:lnTo>
                <a:cubicBezTo>
                  <a:pt x="49022" y="108377"/>
                  <a:pt x="49583" y="108366"/>
                  <a:pt x="50144" y="108360"/>
                </a:cubicBezTo>
                <a:cubicBezTo>
                  <a:pt x="60316" y="108266"/>
                  <a:pt x="68644" y="107404"/>
                  <a:pt x="75322" y="106004"/>
                </a:cubicBezTo>
                <a:cubicBezTo>
                  <a:pt x="75272" y="105382"/>
                  <a:pt x="75244" y="104754"/>
                  <a:pt x="75244" y="104115"/>
                </a:cubicBezTo>
                <a:lnTo>
                  <a:pt x="75244" y="82831"/>
                </a:lnTo>
                <a:cubicBezTo>
                  <a:pt x="75244" y="78264"/>
                  <a:pt x="76472" y="73992"/>
                  <a:pt x="78600" y="70358"/>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68" name="Google Shape;568;p13"/>
          <p:cNvSpPr/>
          <p:nvPr/>
        </p:nvSpPr>
        <p:spPr>
          <a:xfrm>
            <a:off x="2235225" y="1621401"/>
            <a:ext cx="1167300" cy="1149000"/>
          </a:xfrm>
          <a:custGeom>
            <a:rect b="b" l="l" r="r" t="t"/>
            <a:pathLst>
              <a:path extrusionOk="0" h="120000" w="120000">
                <a:moveTo>
                  <a:pt x="58127" y="72383"/>
                </a:moveTo>
                <a:lnTo>
                  <a:pt x="19688" y="72383"/>
                </a:lnTo>
                <a:cubicBezTo>
                  <a:pt x="17905" y="72383"/>
                  <a:pt x="16877" y="71427"/>
                  <a:pt x="16877" y="69522"/>
                </a:cubicBezTo>
                <a:cubicBezTo>
                  <a:pt x="16877" y="67616"/>
                  <a:pt x="17905" y="66666"/>
                  <a:pt x="19688" y="66666"/>
                </a:cubicBezTo>
                <a:lnTo>
                  <a:pt x="58127" y="66666"/>
                </a:lnTo>
                <a:cubicBezTo>
                  <a:pt x="59911" y="66666"/>
                  <a:pt x="60938" y="67616"/>
                  <a:pt x="60938" y="69522"/>
                </a:cubicBezTo>
                <a:cubicBezTo>
                  <a:pt x="60938" y="71427"/>
                  <a:pt x="59911" y="72383"/>
                  <a:pt x="58127" y="72383"/>
                </a:cubicBezTo>
                <a:close/>
                <a:moveTo>
                  <a:pt x="58127" y="84761"/>
                </a:moveTo>
                <a:lnTo>
                  <a:pt x="19688" y="84761"/>
                </a:lnTo>
                <a:cubicBezTo>
                  <a:pt x="17905" y="84761"/>
                  <a:pt x="16877" y="83811"/>
                  <a:pt x="16877" y="81905"/>
                </a:cubicBezTo>
                <a:cubicBezTo>
                  <a:pt x="16877" y="80105"/>
                  <a:pt x="17905" y="79050"/>
                  <a:pt x="19688" y="79050"/>
                </a:cubicBezTo>
                <a:lnTo>
                  <a:pt x="58127" y="79050"/>
                </a:lnTo>
                <a:cubicBezTo>
                  <a:pt x="59911" y="79050"/>
                  <a:pt x="60938" y="80105"/>
                  <a:pt x="60938" y="81905"/>
                </a:cubicBezTo>
                <a:cubicBezTo>
                  <a:pt x="60938" y="83811"/>
                  <a:pt x="59911" y="84761"/>
                  <a:pt x="58127" y="84761"/>
                </a:cubicBezTo>
                <a:close/>
                <a:moveTo>
                  <a:pt x="58127" y="98094"/>
                </a:moveTo>
                <a:lnTo>
                  <a:pt x="19688" y="98094"/>
                </a:lnTo>
                <a:cubicBezTo>
                  <a:pt x="17905" y="98094"/>
                  <a:pt x="16877" y="97144"/>
                  <a:pt x="16877" y="95238"/>
                </a:cubicBezTo>
                <a:cubicBezTo>
                  <a:pt x="16877" y="93333"/>
                  <a:pt x="17905" y="92383"/>
                  <a:pt x="19688" y="92383"/>
                </a:cubicBezTo>
                <a:lnTo>
                  <a:pt x="58127" y="92383"/>
                </a:lnTo>
                <a:cubicBezTo>
                  <a:pt x="59911" y="92383"/>
                  <a:pt x="60938" y="93438"/>
                  <a:pt x="60938" y="95238"/>
                </a:cubicBezTo>
                <a:cubicBezTo>
                  <a:pt x="60938" y="97144"/>
                  <a:pt x="59911" y="98094"/>
                  <a:pt x="58127" y="98094"/>
                </a:cubicBezTo>
                <a:close/>
                <a:moveTo>
                  <a:pt x="41250" y="37144"/>
                </a:moveTo>
                <a:cubicBezTo>
                  <a:pt x="40433" y="37144"/>
                  <a:pt x="38438" y="37144"/>
                  <a:pt x="38438" y="37144"/>
                </a:cubicBezTo>
                <a:cubicBezTo>
                  <a:pt x="16877" y="38094"/>
                  <a:pt x="0" y="57144"/>
                  <a:pt x="0" y="79050"/>
                </a:cubicBezTo>
                <a:lnTo>
                  <a:pt x="0" y="120000"/>
                </a:lnTo>
                <a:lnTo>
                  <a:pt x="41250" y="120000"/>
                </a:lnTo>
                <a:cubicBezTo>
                  <a:pt x="63750" y="120000"/>
                  <a:pt x="80627" y="102855"/>
                  <a:pt x="81561" y="80950"/>
                </a:cubicBezTo>
                <a:cubicBezTo>
                  <a:pt x="81588" y="80327"/>
                  <a:pt x="81561" y="79677"/>
                  <a:pt x="81561" y="79050"/>
                </a:cubicBezTo>
                <a:cubicBezTo>
                  <a:pt x="81561" y="56266"/>
                  <a:pt x="63822" y="37144"/>
                  <a:pt x="41250" y="37144"/>
                </a:cubicBezTo>
                <a:close/>
                <a:moveTo>
                  <a:pt x="78750" y="0"/>
                </a:moveTo>
                <a:cubicBezTo>
                  <a:pt x="60000" y="0"/>
                  <a:pt x="45938" y="11427"/>
                  <a:pt x="40311" y="28572"/>
                </a:cubicBezTo>
                <a:cubicBezTo>
                  <a:pt x="40561" y="28566"/>
                  <a:pt x="41000" y="28572"/>
                  <a:pt x="41250" y="28572"/>
                </a:cubicBezTo>
                <a:cubicBezTo>
                  <a:pt x="68511" y="28572"/>
                  <a:pt x="90000" y="51427"/>
                  <a:pt x="90000" y="79050"/>
                </a:cubicBezTo>
                <a:cubicBezTo>
                  <a:pt x="90000" y="80000"/>
                  <a:pt x="90000" y="81905"/>
                  <a:pt x="90000" y="82855"/>
                </a:cubicBezTo>
                <a:lnTo>
                  <a:pt x="120000" y="82855"/>
                </a:lnTo>
                <a:lnTo>
                  <a:pt x="120000" y="40950"/>
                </a:lnTo>
                <a:cubicBezTo>
                  <a:pt x="120000" y="18172"/>
                  <a:pt x="101322" y="0"/>
                  <a:pt x="7875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nvGrpSpPr>
          <p:cNvPr id="569" name="Google Shape;569;p13"/>
          <p:cNvGrpSpPr/>
          <p:nvPr/>
        </p:nvGrpSpPr>
        <p:grpSpPr>
          <a:xfrm>
            <a:off x="4034889" y="1803781"/>
            <a:ext cx="984794" cy="793319"/>
            <a:chOff x="0" y="0"/>
            <a:chExt cx="1928700" cy="1553700"/>
          </a:xfrm>
        </p:grpSpPr>
        <p:sp>
          <p:nvSpPr>
            <p:cNvPr id="570" name="Google Shape;570;p13"/>
            <p:cNvSpPr/>
            <p:nvPr/>
          </p:nvSpPr>
          <p:spPr>
            <a:xfrm>
              <a:off x="285750" y="857250"/>
              <a:ext cx="390600" cy="430200"/>
            </a:xfrm>
            <a:custGeom>
              <a:rect b="b" l="l" r="r" t="t"/>
              <a:pathLst>
                <a:path extrusionOk="0" h="120000" w="120000">
                  <a:moveTo>
                    <a:pt x="59450" y="120000"/>
                  </a:moveTo>
                  <a:lnTo>
                    <a:pt x="59783" y="120000"/>
                  </a:lnTo>
                  <a:cubicBezTo>
                    <a:pt x="60472" y="120000"/>
                    <a:pt x="60916" y="120005"/>
                    <a:pt x="61605" y="120000"/>
                  </a:cubicBezTo>
                  <a:cubicBezTo>
                    <a:pt x="103022" y="119655"/>
                    <a:pt x="120000" y="107677"/>
                    <a:pt x="120000" y="97971"/>
                  </a:cubicBezTo>
                  <a:cubicBezTo>
                    <a:pt x="120000" y="88076"/>
                    <a:pt x="109738" y="81320"/>
                    <a:pt x="101655" y="77909"/>
                  </a:cubicBezTo>
                  <a:cubicBezTo>
                    <a:pt x="93572" y="74481"/>
                    <a:pt x="79455" y="69142"/>
                    <a:pt x="76405" y="66336"/>
                  </a:cubicBezTo>
                  <a:cubicBezTo>
                    <a:pt x="71755" y="62063"/>
                    <a:pt x="77500" y="56935"/>
                    <a:pt x="77500" y="56935"/>
                  </a:cubicBezTo>
                  <a:lnTo>
                    <a:pt x="77472" y="56891"/>
                  </a:lnTo>
                  <a:cubicBezTo>
                    <a:pt x="85322" y="51235"/>
                    <a:pt x="90466" y="41863"/>
                    <a:pt x="90466" y="31273"/>
                  </a:cubicBezTo>
                  <a:cubicBezTo>
                    <a:pt x="90466" y="14006"/>
                    <a:pt x="76833" y="0"/>
                    <a:pt x="60005" y="0"/>
                  </a:cubicBezTo>
                  <a:cubicBezTo>
                    <a:pt x="43172" y="0"/>
                    <a:pt x="29533" y="13989"/>
                    <a:pt x="29533" y="31251"/>
                  </a:cubicBezTo>
                  <a:cubicBezTo>
                    <a:pt x="29533" y="41840"/>
                    <a:pt x="34672" y="51180"/>
                    <a:pt x="42522" y="56835"/>
                  </a:cubicBezTo>
                  <a:lnTo>
                    <a:pt x="42500" y="56824"/>
                  </a:lnTo>
                  <a:cubicBezTo>
                    <a:pt x="42500" y="56824"/>
                    <a:pt x="48244" y="61836"/>
                    <a:pt x="43588" y="66108"/>
                  </a:cubicBezTo>
                  <a:cubicBezTo>
                    <a:pt x="40544" y="68914"/>
                    <a:pt x="26433" y="74025"/>
                    <a:pt x="18344" y="77448"/>
                  </a:cubicBezTo>
                  <a:cubicBezTo>
                    <a:pt x="10250" y="80859"/>
                    <a:pt x="0" y="88993"/>
                    <a:pt x="0" y="98887"/>
                  </a:cubicBezTo>
                  <a:cubicBezTo>
                    <a:pt x="0" y="108782"/>
                    <a:pt x="16244" y="120000"/>
                    <a:pt x="59450" y="12000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571" name="Google Shape;571;p13"/>
            <p:cNvSpPr/>
            <p:nvPr/>
          </p:nvSpPr>
          <p:spPr>
            <a:xfrm>
              <a:off x="0" y="0"/>
              <a:ext cx="1928700" cy="1553700"/>
            </a:xfrm>
            <a:custGeom>
              <a:rect b="b" l="l" r="r" t="t"/>
              <a:pathLst>
                <a:path extrusionOk="0" h="120000" w="120000">
                  <a:moveTo>
                    <a:pt x="110000" y="17011"/>
                  </a:moveTo>
                  <a:cubicBezTo>
                    <a:pt x="107544" y="17011"/>
                    <a:pt x="105555" y="14538"/>
                    <a:pt x="105555" y="11494"/>
                  </a:cubicBezTo>
                  <a:cubicBezTo>
                    <a:pt x="105555" y="8444"/>
                    <a:pt x="107544" y="5977"/>
                    <a:pt x="110000" y="5977"/>
                  </a:cubicBezTo>
                  <a:cubicBezTo>
                    <a:pt x="112455" y="5977"/>
                    <a:pt x="114444" y="8444"/>
                    <a:pt x="114444" y="11494"/>
                  </a:cubicBezTo>
                  <a:cubicBezTo>
                    <a:pt x="114444" y="14538"/>
                    <a:pt x="112455" y="17011"/>
                    <a:pt x="110000" y="17011"/>
                  </a:cubicBezTo>
                  <a:close/>
                  <a:moveTo>
                    <a:pt x="96666" y="17011"/>
                  </a:moveTo>
                  <a:cubicBezTo>
                    <a:pt x="94211" y="17011"/>
                    <a:pt x="92222" y="14538"/>
                    <a:pt x="92222" y="11494"/>
                  </a:cubicBezTo>
                  <a:cubicBezTo>
                    <a:pt x="92222" y="8444"/>
                    <a:pt x="94211" y="5977"/>
                    <a:pt x="96666" y="5977"/>
                  </a:cubicBezTo>
                  <a:cubicBezTo>
                    <a:pt x="99122" y="5977"/>
                    <a:pt x="101111" y="8444"/>
                    <a:pt x="101111" y="11494"/>
                  </a:cubicBezTo>
                  <a:cubicBezTo>
                    <a:pt x="101111" y="14538"/>
                    <a:pt x="99122" y="17011"/>
                    <a:pt x="96666" y="17011"/>
                  </a:cubicBezTo>
                  <a:close/>
                  <a:moveTo>
                    <a:pt x="66666" y="96550"/>
                  </a:moveTo>
                  <a:cubicBezTo>
                    <a:pt x="66350" y="96561"/>
                    <a:pt x="65844" y="96550"/>
                    <a:pt x="65533" y="96550"/>
                  </a:cubicBezTo>
                  <a:lnTo>
                    <a:pt x="65383" y="96550"/>
                  </a:lnTo>
                  <a:cubicBezTo>
                    <a:pt x="62222" y="96550"/>
                    <a:pt x="58888" y="96550"/>
                    <a:pt x="55555" y="94644"/>
                  </a:cubicBezTo>
                  <a:lnTo>
                    <a:pt x="55555" y="65972"/>
                  </a:lnTo>
                  <a:cubicBezTo>
                    <a:pt x="56666" y="65233"/>
                    <a:pt x="57688" y="64555"/>
                    <a:pt x="58116" y="64016"/>
                  </a:cubicBezTo>
                  <a:cubicBezTo>
                    <a:pt x="60227" y="61361"/>
                    <a:pt x="57650" y="58250"/>
                    <a:pt x="57650" y="58250"/>
                  </a:cubicBezTo>
                  <a:lnTo>
                    <a:pt x="57677" y="58261"/>
                  </a:lnTo>
                  <a:cubicBezTo>
                    <a:pt x="54116" y="54744"/>
                    <a:pt x="51783" y="48944"/>
                    <a:pt x="51783" y="42361"/>
                  </a:cubicBezTo>
                  <a:cubicBezTo>
                    <a:pt x="51783" y="31638"/>
                    <a:pt x="57983" y="22944"/>
                    <a:pt x="65627" y="22944"/>
                  </a:cubicBezTo>
                  <a:cubicBezTo>
                    <a:pt x="73272" y="22944"/>
                    <a:pt x="79472" y="31638"/>
                    <a:pt x="79472" y="42361"/>
                  </a:cubicBezTo>
                  <a:cubicBezTo>
                    <a:pt x="79472" y="48944"/>
                    <a:pt x="77133" y="54744"/>
                    <a:pt x="73566" y="58261"/>
                  </a:cubicBezTo>
                  <a:lnTo>
                    <a:pt x="73583" y="58250"/>
                  </a:lnTo>
                  <a:cubicBezTo>
                    <a:pt x="73583" y="58250"/>
                    <a:pt x="70972" y="61361"/>
                    <a:pt x="73088" y="64016"/>
                  </a:cubicBezTo>
                  <a:cubicBezTo>
                    <a:pt x="74472" y="65761"/>
                    <a:pt x="80883" y="68933"/>
                    <a:pt x="84555" y="71061"/>
                  </a:cubicBezTo>
                  <a:cubicBezTo>
                    <a:pt x="88227" y="73183"/>
                    <a:pt x="92888" y="77427"/>
                    <a:pt x="92888" y="83577"/>
                  </a:cubicBezTo>
                  <a:cubicBezTo>
                    <a:pt x="92888" y="89611"/>
                    <a:pt x="85477" y="96338"/>
                    <a:pt x="66666" y="96550"/>
                  </a:cubicBezTo>
                  <a:close/>
                  <a:moveTo>
                    <a:pt x="48888" y="108966"/>
                  </a:moveTo>
                  <a:lnTo>
                    <a:pt x="25555" y="108966"/>
                  </a:lnTo>
                  <a:cubicBezTo>
                    <a:pt x="16411" y="108966"/>
                    <a:pt x="8888" y="99772"/>
                    <a:pt x="8888" y="87355"/>
                  </a:cubicBezTo>
                  <a:lnTo>
                    <a:pt x="8888" y="59311"/>
                  </a:lnTo>
                  <a:lnTo>
                    <a:pt x="48888" y="59311"/>
                  </a:lnTo>
                  <a:cubicBezTo>
                    <a:pt x="48888" y="59311"/>
                    <a:pt x="48888" y="108966"/>
                    <a:pt x="48888" y="108966"/>
                  </a:cubicBezTo>
                  <a:close/>
                  <a:moveTo>
                    <a:pt x="0" y="0"/>
                  </a:moveTo>
                  <a:lnTo>
                    <a:pt x="0" y="87355"/>
                  </a:lnTo>
                  <a:cubicBezTo>
                    <a:pt x="0" y="105288"/>
                    <a:pt x="10994" y="120000"/>
                    <a:pt x="25555" y="120000"/>
                  </a:cubicBezTo>
                  <a:lnTo>
                    <a:pt x="120000" y="120000"/>
                  </a:lnTo>
                  <a:lnTo>
                    <a:pt x="120000" y="0"/>
                  </a:lnTo>
                  <a:cubicBezTo>
                    <a:pt x="120000" y="0"/>
                    <a:pt x="0" y="0"/>
                    <a:pt x="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572" name="Google Shape;572;p13"/>
          <p:cNvSpPr/>
          <p:nvPr/>
        </p:nvSpPr>
        <p:spPr>
          <a:xfrm>
            <a:off x="5869308" y="1913097"/>
            <a:ext cx="754110" cy="565596"/>
          </a:xfrm>
          <a:custGeom>
            <a:rect b="b" l="l" r="r" t="t"/>
            <a:pathLst>
              <a:path extrusionOk="0" h="21600" w="21600">
                <a:moveTo>
                  <a:pt x="15646" y="9509"/>
                </a:moveTo>
                <a:lnTo>
                  <a:pt x="19800" y="5020"/>
                </a:lnTo>
                <a:lnTo>
                  <a:pt x="19800" y="16237"/>
                </a:lnTo>
                <a:cubicBezTo>
                  <a:pt x="19800" y="16237"/>
                  <a:pt x="15646" y="9509"/>
                  <a:pt x="15646" y="9509"/>
                </a:cubicBezTo>
                <a:close/>
                <a:moveTo>
                  <a:pt x="7358" y="11026"/>
                </a:moveTo>
                <a:lnTo>
                  <a:pt x="10800" y="14744"/>
                </a:lnTo>
                <a:lnTo>
                  <a:pt x="14247" y="11020"/>
                </a:lnTo>
                <a:lnTo>
                  <a:pt x="19298" y="19200"/>
                </a:lnTo>
                <a:lnTo>
                  <a:pt x="2397" y="19200"/>
                </a:lnTo>
                <a:cubicBezTo>
                  <a:pt x="2397" y="19200"/>
                  <a:pt x="7358" y="11026"/>
                  <a:pt x="7358" y="11026"/>
                </a:cubicBezTo>
                <a:close/>
                <a:moveTo>
                  <a:pt x="2234" y="2400"/>
                </a:moveTo>
                <a:lnTo>
                  <a:pt x="19365" y="2400"/>
                </a:lnTo>
                <a:lnTo>
                  <a:pt x="10800" y="11656"/>
                </a:lnTo>
                <a:cubicBezTo>
                  <a:pt x="10800" y="11656"/>
                  <a:pt x="2234" y="2400"/>
                  <a:pt x="2234" y="2400"/>
                </a:cubicBezTo>
                <a:close/>
                <a:moveTo>
                  <a:pt x="5961" y="9515"/>
                </a:moveTo>
                <a:lnTo>
                  <a:pt x="1800" y="16369"/>
                </a:lnTo>
                <a:lnTo>
                  <a:pt x="1800" y="5020"/>
                </a:lnTo>
                <a:cubicBezTo>
                  <a:pt x="1800" y="5020"/>
                  <a:pt x="5961" y="9515"/>
                  <a:pt x="5961" y="9515"/>
                </a:cubicBezTo>
                <a:close/>
                <a:moveTo>
                  <a:pt x="0" y="0"/>
                </a:moveTo>
                <a:lnTo>
                  <a:pt x="0" y="21600"/>
                </a:lnTo>
                <a:lnTo>
                  <a:pt x="21600" y="21600"/>
                </a:lnTo>
                <a:lnTo>
                  <a:pt x="21600" y="0"/>
                </a:lnTo>
                <a:cubicBezTo>
                  <a:pt x="21600" y="0"/>
                  <a:pt x="0" y="0"/>
                  <a:pt x="0" y="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73" name="Google Shape;573;p13"/>
          <p:cNvSpPr/>
          <p:nvPr/>
        </p:nvSpPr>
        <p:spPr>
          <a:xfrm>
            <a:off x="7677028" y="3386700"/>
            <a:ext cx="552848" cy="737126"/>
          </a:xfrm>
          <a:custGeom>
            <a:rect b="b" l="l" r="r" t="t"/>
            <a:pathLst>
              <a:path extrusionOk="0" h="21439" w="20249">
                <a:moveTo>
                  <a:pt x="19794" y="19208"/>
                </a:moveTo>
                <a:cubicBezTo>
                  <a:pt x="20925" y="20226"/>
                  <a:pt x="19783" y="21600"/>
                  <a:pt x="18165" y="21424"/>
                </a:cubicBezTo>
                <a:cubicBezTo>
                  <a:pt x="16146" y="21205"/>
                  <a:pt x="14525" y="19904"/>
                  <a:pt x="10126" y="19904"/>
                </a:cubicBezTo>
                <a:cubicBezTo>
                  <a:pt x="5726" y="19904"/>
                  <a:pt x="4105" y="21206"/>
                  <a:pt x="2086" y="21424"/>
                </a:cubicBezTo>
                <a:cubicBezTo>
                  <a:pt x="467" y="21600"/>
                  <a:pt x="-675" y="20225"/>
                  <a:pt x="457" y="19208"/>
                </a:cubicBezTo>
                <a:lnTo>
                  <a:pt x="3600" y="16375"/>
                </a:lnTo>
                <a:cubicBezTo>
                  <a:pt x="5498" y="17315"/>
                  <a:pt x="7728" y="17867"/>
                  <a:pt x="10124" y="17867"/>
                </a:cubicBezTo>
                <a:cubicBezTo>
                  <a:pt x="12521" y="17867"/>
                  <a:pt x="14751" y="17314"/>
                  <a:pt x="16649" y="16374"/>
                </a:cubicBezTo>
                <a:cubicBezTo>
                  <a:pt x="16649" y="16374"/>
                  <a:pt x="19794" y="19208"/>
                  <a:pt x="19794" y="19208"/>
                </a:cubicBezTo>
                <a:close/>
                <a:moveTo>
                  <a:pt x="12374" y="8040"/>
                </a:moveTo>
                <a:cubicBezTo>
                  <a:pt x="12374" y="9025"/>
                  <a:pt x="11366" y="9827"/>
                  <a:pt x="10124" y="9827"/>
                </a:cubicBezTo>
                <a:cubicBezTo>
                  <a:pt x="8884" y="9827"/>
                  <a:pt x="7875" y="9025"/>
                  <a:pt x="7875" y="8040"/>
                </a:cubicBezTo>
                <a:cubicBezTo>
                  <a:pt x="7875" y="7055"/>
                  <a:pt x="8884" y="6253"/>
                  <a:pt x="10124" y="6253"/>
                </a:cubicBezTo>
                <a:cubicBezTo>
                  <a:pt x="11366" y="6253"/>
                  <a:pt x="12374" y="7055"/>
                  <a:pt x="12374" y="8040"/>
                </a:cubicBezTo>
                <a:close/>
                <a:moveTo>
                  <a:pt x="10124" y="11613"/>
                </a:moveTo>
                <a:cubicBezTo>
                  <a:pt x="7639" y="11613"/>
                  <a:pt x="5625" y="10013"/>
                  <a:pt x="5625" y="8040"/>
                </a:cubicBezTo>
                <a:cubicBezTo>
                  <a:pt x="5625" y="6067"/>
                  <a:pt x="7639" y="4467"/>
                  <a:pt x="10124" y="4467"/>
                </a:cubicBezTo>
                <a:cubicBezTo>
                  <a:pt x="12609" y="4467"/>
                  <a:pt x="14624" y="6067"/>
                  <a:pt x="14624" y="8040"/>
                </a:cubicBezTo>
                <a:cubicBezTo>
                  <a:pt x="14624" y="10013"/>
                  <a:pt x="12609" y="11613"/>
                  <a:pt x="10124" y="11613"/>
                </a:cubicBezTo>
                <a:close/>
                <a:moveTo>
                  <a:pt x="10124" y="0"/>
                </a:moveTo>
                <a:cubicBezTo>
                  <a:pt x="4532" y="0"/>
                  <a:pt x="0" y="3600"/>
                  <a:pt x="0" y="8040"/>
                </a:cubicBezTo>
                <a:cubicBezTo>
                  <a:pt x="0" y="12481"/>
                  <a:pt x="4532" y="16080"/>
                  <a:pt x="10124" y="16080"/>
                </a:cubicBezTo>
                <a:cubicBezTo>
                  <a:pt x="15717" y="16080"/>
                  <a:pt x="20249" y="12480"/>
                  <a:pt x="20249" y="8040"/>
                </a:cubicBezTo>
                <a:cubicBezTo>
                  <a:pt x="20249" y="3600"/>
                  <a:pt x="15717" y="0"/>
                  <a:pt x="10124" y="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74" name="Google Shape;574;p13"/>
          <p:cNvSpPr/>
          <p:nvPr/>
        </p:nvSpPr>
        <p:spPr>
          <a:xfrm>
            <a:off x="7289610" y="1863964"/>
            <a:ext cx="1327698" cy="663876"/>
          </a:xfrm>
          <a:custGeom>
            <a:rect b="b" l="l" r="r" t="t"/>
            <a:pathLst>
              <a:path extrusionOk="0" h="21600" w="21600">
                <a:moveTo>
                  <a:pt x="2" y="21600"/>
                </a:moveTo>
                <a:lnTo>
                  <a:pt x="4053" y="21600"/>
                </a:lnTo>
                <a:cubicBezTo>
                  <a:pt x="4034" y="12769"/>
                  <a:pt x="6074" y="16610"/>
                  <a:pt x="6074" y="9583"/>
                </a:cubicBezTo>
                <a:cubicBezTo>
                  <a:pt x="6074" y="6871"/>
                  <a:pt x="5189" y="5400"/>
                  <a:pt x="4051" y="5400"/>
                </a:cubicBezTo>
                <a:cubicBezTo>
                  <a:pt x="2369" y="5400"/>
                  <a:pt x="1199" y="8617"/>
                  <a:pt x="2792" y="14632"/>
                </a:cubicBezTo>
                <a:cubicBezTo>
                  <a:pt x="3315" y="16610"/>
                  <a:pt x="2235" y="17078"/>
                  <a:pt x="1074" y="17615"/>
                </a:cubicBezTo>
                <a:cubicBezTo>
                  <a:pt x="67" y="18079"/>
                  <a:pt x="0" y="19064"/>
                  <a:pt x="0" y="20767"/>
                </a:cubicBezTo>
                <a:cubicBezTo>
                  <a:pt x="0" y="20767"/>
                  <a:pt x="2" y="21600"/>
                  <a:pt x="2" y="21600"/>
                </a:cubicBezTo>
                <a:close/>
                <a:moveTo>
                  <a:pt x="20527" y="17615"/>
                </a:moveTo>
                <a:cubicBezTo>
                  <a:pt x="19366" y="17078"/>
                  <a:pt x="18286" y="16609"/>
                  <a:pt x="18809" y="14632"/>
                </a:cubicBezTo>
                <a:cubicBezTo>
                  <a:pt x="20401" y="8617"/>
                  <a:pt x="19231" y="5400"/>
                  <a:pt x="17549" y="5400"/>
                </a:cubicBezTo>
                <a:cubicBezTo>
                  <a:pt x="16411" y="5400"/>
                  <a:pt x="15526" y="6871"/>
                  <a:pt x="15526" y="9583"/>
                </a:cubicBezTo>
                <a:cubicBezTo>
                  <a:pt x="15526" y="16609"/>
                  <a:pt x="17567" y="12769"/>
                  <a:pt x="17547" y="21600"/>
                </a:cubicBezTo>
                <a:lnTo>
                  <a:pt x="21598" y="21600"/>
                </a:lnTo>
                <a:lnTo>
                  <a:pt x="21600" y="20767"/>
                </a:lnTo>
                <a:cubicBezTo>
                  <a:pt x="21600" y="19064"/>
                  <a:pt x="21533" y="18079"/>
                  <a:pt x="20527" y="17615"/>
                </a:cubicBezTo>
                <a:close/>
                <a:moveTo>
                  <a:pt x="16197" y="21600"/>
                </a:moveTo>
                <a:lnTo>
                  <a:pt x="5402" y="21600"/>
                </a:lnTo>
                <a:lnTo>
                  <a:pt x="5400" y="20479"/>
                </a:lnTo>
                <a:cubicBezTo>
                  <a:pt x="5400" y="18212"/>
                  <a:pt x="5490" y="16904"/>
                  <a:pt x="6829" y="16285"/>
                </a:cubicBezTo>
                <a:cubicBezTo>
                  <a:pt x="8345" y="15584"/>
                  <a:pt x="9839" y="14960"/>
                  <a:pt x="9120" y="12308"/>
                </a:cubicBezTo>
                <a:cubicBezTo>
                  <a:pt x="6990" y="4455"/>
                  <a:pt x="8513" y="0"/>
                  <a:pt x="10799" y="0"/>
                </a:cubicBezTo>
                <a:cubicBezTo>
                  <a:pt x="13041" y="0"/>
                  <a:pt x="14603" y="4289"/>
                  <a:pt x="12478" y="12310"/>
                </a:cubicBezTo>
                <a:cubicBezTo>
                  <a:pt x="11781" y="14945"/>
                  <a:pt x="13222" y="15572"/>
                  <a:pt x="14769" y="16286"/>
                </a:cubicBezTo>
                <a:cubicBezTo>
                  <a:pt x="16110" y="16906"/>
                  <a:pt x="16199" y="18216"/>
                  <a:pt x="16199" y="20486"/>
                </a:cubicBezTo>
                <a:cubicBezTo>
                  <a:pt x="16199" y="20486"/>
                  <a:pt x="16197" y="21600"/>
                  <a:pt x="16197" y="2160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75" name="Google Shape;575;p13"/>
          <p:cNvSpPr/>
          <p:nvPr/>
        </p:nvSpPr>
        <p:spPr>
          <a:xfrm>
            <a:off x="6027544" y="5004303"/>
            <a:ext cx="489618" cy="839376"/>
          </a:xfrm>
          <a:custGeom>
            <a:rect b="b" l="l" r="r" t="t"/>
            <a:pathLst>
              <a:path extrusionOk="0" h="21600" w="21600">
                <a:moveTo>
                  <a:pt x="18514" y="17100"/>
                </a:moveTo>
                <a:lnTo>
                  <a:pt x="3086" y="17100"/>
                </a:lnTo>
                <a:lnTo>
                  <a:pt x="3086" y="4478"/>
                </a:lnTo>
                <a:lnTo>
                  <a:pt x="18514" y="4478"/>
                </a:lnTo>
                <a:cubicBezTo>
                  <a:pt x="18514" y="4478"/>
                  <a:pt x="18514" y="17100"/>
                  <a:pt x="18514" y="17100"/>
                </a:cubicBezTo>
                <a:close/>
                <a:moveTo>
                  <a:pt x="10800" y="19800"/>
                </a:moveTo>
                <a:cubicBezTo>
                  <a:pt x="9947" y="19800"/>
                  <a:pt x="9257" y="19397"/>
                  <a:pt x="9257" y="18900"/>
                </a:cubicBezTo>
                <a:cubicBezTo>
                  <a:pt x="9257" y="18403"/>
                  <a:pt x="9947" y="18000"/>
                  <a:pt x="10800" y="18000"/>
                </a:cubicBezTo>
                <a:cubicBezTo>
                  <a:pt x="11652" y="18000"/>
                  <a:pt x="12341" y="18403"/>
                  <a:pt x="12341" y="18900"/>
                </a:cubicBezTo>
                <a:cubicBezTo>
                  <a:pt x="12341" y="19397"/>
                  <a:pt x="11652" y="19800"/>
                  <a:pt x="10800" y="19800"/>
                </a:cubicBezTo>
                <a:close/>
                <a:moveTo>
                  <a:pt x="8486" y="1800"/>
                </a:moveTo>
                <a:lnTo>
                  <a:pt x="13114" y="1800"/>
                </a:lnTo>
                <a:cubicBezTo>
                  <a:pt x="13540" y="1800"/>
                  <a:pt x="13886" y="2002"/>
                  <a:pt x="13886" y="2250"/>
                </a:cubicBezTo>
                <a:cubicBezTo>
                  <a:pt x="13886" y="2498"/>
                  <a:pt x="13540" y="2700"/>
                  <a:pt x="13114" y="2700"/>
                </a:cubicBezTo>
                <a:lnTo>
                  <a:pt x="8486" y="2700"/>
                </a:lnTo>
                <a:cubicBezTo>
                  <a:pt x="8060" y="2700"/>
                  <a:pt x="7714" y="2498"/>
                  <a:pt x="7714" y="2250"/>
                </a:cubicBezTo>
                <a:cubicBezTo>
                  <a:pt x="7714" y="2002"/>
                  <a:pt x="8060" y="1800"/>
                  <a:pt x="8486" y="1800"/>
                </a:cubicBezTo>
                <a:close/>
                <a:moveTo>
                  <a:pt x="21600" y="1800"/>
                </a:moveTo>
                <a:cubicBezTo>
                  <a:pt x="21600" y="806"/>
                  <a:pt x="20218" y="0"/>
                  <a:pt x="18514" y="0"/>
                </a:cubicBezTo>
                <a:lnTo>
                  <a:pt x="3086" y="0"/>
                </a:lnTo>
                <a:cubicBezTo>
                  <a:pt x="1382" y="0"/>
                  <a:pt x="0" y="806"/>
                  <a:pt x="0" y="1800"/>
                </a:cubicBezTo>
                <a:lnTo>
                  <a:pt x="0" y="19800"/>
                </a:lnTo>
                <a:cubicBezTo>
                  <a:pt x="0" y="20794"/>
                  <a:pt x="1382" y="21600"/>
                  <a:pt x="3086" y="21600"/>
                </a:cubicBezTo>
                <a:lnTo>
                  <a:pt x="18514" y="21600"/>
                </a:lnTo>
                <a:cubicBezTo>
                  <a:pt x="20218" y="21600"/>
                  <a:pt x="21600" y="20794"/>
                  <a:pt x="21600" y="19800"/>
                </a:cubicBezTo>
                <a:cubicBezTo>
                  <a:pt x="21600" y="19800"/>
                  <a:pt x="21600" y="1800"/>
                  <a:pt x="21600" y="180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76" name="Google Shape;576;p13"/>
          <p:cNvSpPr/>
          <p:nvPr/>
        </p:nvSpPr>
        <p:spPr>
          <a:xfrm>
            <a:off x="5869301" y="3315548"/>
            <a:ext cx="806112" cy="879390"/>
          </a:xfrm>
          <a:custGeom>
            <a:rect b="b" l="l" r="r" t="t"/>
            <a:pathLst>
              <a:path extrusionOk="0" h="21600" w="21600">
                <a:moveTo>
                  <a:pt x="12764" y="18000"/>
                </a:moveTo>
                <a:lnTo>
                  <a:pt x="6873" y="18000"/>
                </a:lnTo>
                <a:lnTo>
                  <a:pt x="6873" y="18900"/>
                </a:lnTo>
                <a:lnTo>
                  <a:pt x="12764" y="18900"/>
                </a:lnTo>
                <a:cubicBezTo>
                  <a:pt x="12764" y="18900"/>
                  <a:pt x="12764" y="18000"/>
                  <a:pt x="12764" y="18000"/>
                </a:cubicBezTo>
                <a:close/>
                <a:moveTo>
                  <a:pt x="14727" y="16200"/>
                </a:moveTo>
                <a:lnTo>
                  <a:pt x="6873" y="16200"/>
                </a:lnTo>
                <a:lnTo>
                  <a:pt x="6873" y="17100"/>
                </a:lnTo>
                <a:lnTo>
                  <a:pt x="14727" y="17100"/>
                </a:lnTo>
                <a:cubicBezTo>
                  <a:pt x="14727" y="17100"/>
                  <a:pt x="14727" y="16200"/>
                  <a:pt x="14727" y="16200"/>
                </a:cubicBezTo>
                <a:close/>
                <a:moveTo>
                  <a:pt x="17673" y="5400"/>
                </a:moveTo>
                <a:lnTo>
                  <a:pt x="3927" y="5400"/>
                </a:lnTo>
                <a:lnTo>
                  <a:pt x="3927" y="8100"/>
                </a:lnTo>
                <a:lnTo>
                  <a:pt x="17673" y="8100"/>
                </a:lnTo>
                <a:cubicBezTo>
                  <a:pt x="17673" y="8100"/>
                  <a:pt x="17673" y="5400"/>
                  <a:pt x="17673" y="5400"/>
                </a:cubicBezTo>
                <a:close/>
                <a:moveTo>
                  <a:pt x="14727" y="10800"/>
                </a:moveTo>
                <a:lnTo>
                  <a:pt x="14727" y="9900"/>
                </a:lnTo>
                <a:lnTo>
                  <a:pt x="12764" y="9900"/>
                </a:lnTo>
                <a:lnTo>
                  <a:pt x="12764" y="10800"/>
                </a:lnTo>
                <a:cubicBezTo>
                  <a:pt x="12764" y="10800"/>
                  <a:pt x="14727" y="10800"/>
                  <a:pt x="14727" y="10800"/>
                </a:cubicBezTo>
                <a:close/>
                <a:moveTo>
                  <a:pt x="12764" y="11700"/>
                </a:moveTo>
                <a:lnTo>
                  <a:pt x="12764" y="12600"/>
                </a:lnTo>
                <a:lnTo>
                  <a:pt x="14727" y="12600"/>
                </a:lnTo>
                <a:lnTo>
                  <a:pt x="14727" y="11700"/>
                </a:lnTo>
                <a:cubicBezTo>
                  <a:pt x="14727" y="11700"/>
                  <a:pt x="12764" y="11700"/>
                  <a:pt x="12764" y="11700"/>
                </a:cubicBezTo>
                <a:close/>
                <a:moveTo>
                  <a:pt x="11782" y="10800"/>
                </a:moveTo>
                <a:lnTo>
                  <a:pt x="11782" y="9900"/>
                </a:lnTo>
                <a:lnTo>
                  <a:pt x="9818" y="9900"/>
                </a:lnTo>
                <a:lnTo>
                  <a:pt x="9818" y="10800"/>
                </a:lnTo>
                <a:cubicBezTo>
                  <a:pt x="9818" y="10800"/>
                  <a:pt x="11782" y="10800"/>
                  <a:pt x="11782" y="10800"/>
                </a:cubicBezTo>
                <a:close/>
                <a:moveTo>
                  <a:pt x="9818" y="11700"/>
                </a:moveTo>
                <a:lnTo>
                  <a:pt x="9818" y="12600"/>
                </a:lnTo>
                <a:lnTo>
                  <a:pt x="11782" y="12600"/>
                </a:lnTo>
                <a:lnTo>
                  <a:pt x="11782" y="11700"/>
                </a:lnTo>
                <a:cubicBezTo>
                  <a:pt x="11782" y="11700"/>
                  <a:pt x="9818" y="11700"/>
                  <a:pt x="9818" y="11700"/>
                </a:cubicBezTo>
                <a:close/>
                <a:moveTo>
                  <a:pt x="8836" y="10800"/>
                </a:moveTo>
                <a:lnTo>
                  <a:pt x="8836" y="9900"/>
                </a:lnTo>
                <a:lnTo>
                  <a:pt x="6873" y="9900"/>
                </a:lnTo>
                <a:lnTo>
                  <a:pt x="6873" y="10800"/>
                </a:lnTo>
                <a:cubicBezTo>
                  <a:pt x="6873" y="10800"/>
                  <a:pt x="8836" y="10800"/>
                  <a:pt x="8836" y="10800"/>
                </a:cubicBezTo>
                <a:close/>
                <a:moveTo>
                  <a:pt x="6873" y="11700"/>
                </a:moveTo>
                <a:lnTo>
                  <a:pt x="6873" y="12600"/>
                </a:lnTo>
                <a:lnTo>
                  <a:pt x="8836" y="12600"/>
                </a:lnTo>
                <a:lnTo>
                  <a:pt x="8836" y="11700"/>
                </a:lnTo>
                <a:cubicBezTo>
                  <a:pt x="8836" y="11700"/>
                  <a:pt x="6873" y="11700"/>
                  <a:pt x="6873" y="11700"/>
                </a:cubicBezTo>
                <a:close/>
                <a:moveTo>
                  <a:pt x="17673" y="15300"/>
                </a:moveTo>
                <a:lnTo>
                  <a:pt x="3927" y="15300"/>
                </a:lnTo>
                <a:lnTo>
                  <a:pt x="3927" y="20700"/>
                </a:lnTo>
                <a:lnTo>
                  <a:pt x="14012" y="20700"/>
                </a:lnTo>
                <a:cubicBezTo>
                  <a:pt x="15372" y="20700"/>
                  <a:pt x="15545" y="19003"/>
                  <a:pt x="15100" y="18272"/>
                </a:cubicBezTo>
                <a:cubicBezTo>
                  <a:pt x="15765" y="18439"/>
                  <a:pt x="17673" y="18170"/>
                  <a:pt x="17673" y="16894"/>
                </a:cubicBezTo>
                <a:cubicBezTo>
                  <a:pt x="17673" y="16894"/>
                  <a:pt x="17673" y="15300"/>
                  <a:pt x="17673" y="15300"/>
                </a:cubicBezTo>
                <a:close/>
                <a:moveTo>
                  <a:pt x="3927" y="2700"/>
                </a:moveTo>
                <a:lnTo>
                  <a:pt x="17673" y="2700"/>
                </a:lnTo>
                <a:lnTo>
                  <a:pt x="17673" y="900"/>
                </a:lnTo>
                <a:lnTo>
                  <a:pt x="3927" y="900"/>
                </a:lnTo>
                <a:cubicBezTo>
                  <a:pt x="3927" y="900"/>
                  <a:pt x="3927" y="2700"/>
                  <a:pt x="3927" y="2700"/>
                </a:cubicBezTo>
                <a:close/>
                <a:moveTo>
                  <a:pt x="21600" y="2700"/>
                </a:moveTo>
                <a:lnTo>
                  <a:pt x="21600" y="18000"/>
                </a:lnTo>
                <a:lnTo>
                  <a:pt x="18430" y="18000"/>
                </a:lnTo>
                <a:cubicBezTo>
                  <a:pt x="17837" y="19256"/>
                  <a:pt x="15687" y="21600"/>
                  <a:pt x="14462" y="21600"/>
                </a:cubicBezTo>
                <a:lnTo>
                  <a:pt x="2945" y="21600"/>
                </a:lnTo>
                <a:lnTo>
                  <a:pt x="2945" y="18000"/>
                </a:lnTo>
                <a:lnTo>
                  <a:pt x="0" y="18000"/>
                </a:lnTo>
                <a:lnTo>
                  <a:pt x="0" y="2700"/>
                </a:lnTo>
                <a:lnTo>
                  <a:pt x="2945" y="2700"/>
                </a:lnTo>
                <a:lnTo>
                  <a:pt x="2945" y="0"/>
                </a:lnTo>
                <a:lnTo>
                  <a:pt x="18655" y="0"/>
                </a:lnTo>
                <a:lnTo>
                  <a:pt x="18655" y="2700"/>
                </a:lnTo>
                <a:cubicBezTo>
                  <a:pt x="18655" y="2700"/>
                  <a:pt x="21600" y="2700"/>
                  <a:pt x="21600" y="270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77" name="Google Shape;577;p13"/>
          <p:cNvSpPr/>
          <p:nvPr/>
        </p:nvSpPr>
        <p:spPr>
          <a:xfrm>
            <a:off x="7677022" y="5154459"/>
            <a:ext cx="727488" cy="666846"/>
          </a:xfrm>
          <a:custGeom>
            <a:rect b="b" l="l" r="r" t="t"/>
            <a:pathLst>
              <a:path extrusionOk="0" h="21600" w="21600">
                <a:moveTo>
                  <a:pt x="21600" y="0"/>
                </a:moveTo>
                <a:lnTo>
                  <a:pt x="0" y="0"/>
                </a:lnTo>
                <a:lnTo>
                  <a:pt x="0" y="16672"/>
                </a:lnTo>
                <a:lnTo>
                  <a:pt x="3600" y="16672"/>
                </a:lnTo>
                <a:lnTo>
                  <a:pt x="3600" y="21600"/>
                </a:lnTo>
                <a:lnTo>
                  <a:pt x="9900" y="16672"/>
                </a:lnTo>
                <a:lnTo>
                  <a:pt x="21600" y="16672"/>
                </a:lnTo>
                <a:cubicBezTo>
                  <a:pt x="21600" y="16672"/>
                  <a:pt x="21600" y="0"/>
                  <a:pt x="21600" y="0"/>
                </a:cubicBezTo>
                <a:close/>
                <a:moveTo>
                  <a:pt x="19800" y="1964"/>
                </a:moveTo>
                <a:lnTo>
                  <a:pt x="19800" y="14727"/>
                </a:lnTo>
                <a:lnTo>
                  <a:pt x="9321" y="14727"/>
                </a:lnTo>
                <a:lnTo>
                  <a:pt x="5400" y="17776"/>
                </a:lnTo>
                <a:lnTo>
                  <a:pt x="5400" y="14727"/>
                </a:lnTo>
                <a:lnTo>
                  <a:pt x="1800" y="14727"/>
                </a:lnTo>
                <a:lnTo>
                  <a:pt x="1800" y="1964"/>
                </a:lnTo>
                <a:cubicBezTo>
                  <a:pt x="1800" y="1964"/>
                  <a:pt x="19800" y="1964"/>
                  <a:pt x="19800" y="1964"/>
                </a:cubicBezTo>
                <a:close/>
                <a:moveTo>
                  <a:pt x="15300" y="9818"/>
                </a:moveTo>
                <a:cubicBezTo>
                  <a:pt x="14555" y="9818"/>
                  <a:pt x="13950" y="9159"/>
                  <a:pt x="13950" y="8345"/>
                </a:cubicBezTo>
                <a:cubicBezTo>
                  <a:pt x="13950" y="7532"/>
                  <a:pt x="14555" y="6873"/>
                  <a:pt x="15300" y="6873"/>
                </a:cubicBezTo>
                <a:cubicBezTo>
                  <a:pt x="16046" y="6873"/>
                  <a:pt x="16650" y="7532"/>
                  <a:pt x="16650" y="8345"/>
                </a:cubicBezTo>
                <a:cubicBezTo>
                  <a:pt x="16650" y="9159"/>
                  <a:pt x="16046" y="9818"/>
                  <a:pt x="15300" y="9818"/>
                </a:cubicBezTo>
                <a:close/>
                <a:moveTo>
                  <a:pt x="10800" y="9818"/>
                </a:moveTo>
                <a:cubicBezTo>
                  <a:pt x="10055" y="9818"/>
                  <a:pt x="9450" y="9159"/>
                  <a:pt x="9450" y="8345"/>
                </a:cubicBezTo>
                <a:cubicBezTo>
                  <a:pt x="9450" y="7532"/>
                  <a:pt x="10055" y="6873"/>
                  <a:pt x="10800" y="6873"/>
                </a:cubicBezTo>
                <a:cubicBezTo>
                  <a:pt x="11546" y="6873"/>
                  <a:pt x="12150" y="7532"/>
                  <a:pt x="12150" y="8345"/>
                </a:cubicBezTo>
                <a:cubicBezTo>
                  <a:pt x="12150" y="9159"/>
                  <a:pt x="11546" y="9818"/>
                  <a:pt x="10800" y="9818"/>
                </a:cubicBezTo>
                <a:close/>
                <a:moveTo>
                  <a:pt x="6300" y="9818"/>
                </a:moveTo>
                <a:cubicBezTo>
                  <a:pt x="5555" y="9818"/>
                  <a:pt x="4950" y="9159"/>
                  <a:pt x="4950" y="8345"/>
                </a:cubicBezTo>
                <a:cubicBezTo>
                  <a:pt x="4950" y="7532"/>
                  <a:pt x="5555" y="6873"/>
                  <a:pt x="6300" y="6873"/>
                </a:cubicBezTo>
                <a:cubicBezTo>
                  <a:pt x="7046" y="6873"/>
                  <a:pt x="7650" y="7532"/>
                  <a:pt x="7650" y="8345"/>
                </a:cubicBezTo>
                <a:cubicBezTo>
                  <a:pt x="7650" y="9159"/>
                  <a:pt x="7046" y="9818"/>
                  <a:pt x="6300" y="9818"/>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14"/>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素材集（Chatworkロゴ）</a:t>
            </a:r>
            <a:endParaRPr>
              <a:solidFill>
                <a:srgbClr val="002339"/>
              </a:solidFill>
              <a:latin typeface="M PLUS 1p"/>
              <a:ea typeface="M PLUS 1p"/>
              <a:cs typeface="M PLUS 1p"/>
              <a:sym typeface="M PLUS 1p"/>
            </a:endParaRPr>
          </a:p>
        </p:txBody>
      </p:sp>
      <p:sp>
        <p:nvSpPr>
          <p:cNvPr id="583" name="Google Shape;583;p14"/>
          <p:cNvSpPr txBox="1"/>
          <p:nvPr/>
        </p:nvSpPr>
        <p:spPr>
          <a:xfrm>
            <a:off x="8563800" y="6251425"/>
            <a:ext cx="5802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grpSp>
        <p:nvGrpSpPr>
          <p:cNvPr id="584" name="Google Shape;584;p14"/>
          <p:cNvGrpSpPr/>
          <p:nvPr/>
        </p:nvGrpSpPr>
        <p:grpSpPr>
          <a:xfrm>
            <a:off x="787123" y="1478816"/>
            <a:ext cx="2033185" cy="1255037"/>
            <a:chOff x="-1" y="-1"/>
            <a:chExt cx="9966594" cy="6134099"/>
          </a:xfrm>
        </p:grpSpPr>
        <p:sp>
          <p:nvSpPr>
            <p:cNvPr id="585" name="Google Shape;585;p14"/>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86" name="Google Shape;586;p14"/>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87" name="Google Shape;587;p14"/>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88" name="Google Shape;588;p14"/>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89" name="Google Shape;589;p14"/>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0" name="Google Shape;590;p14"/>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1" name="Google Shape;591;p14"/>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2" name="Google Shape;592;p14"/>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3" name="Google Shape;593;p14"/>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4" name="Google Shape;594;p14"/>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5" name="Google Shape;595;p14"/>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6" name="Google Shape;596;p14"/>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12253A"/>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grpSp>
        <p:nvGrpSpPr>
          <p:cNvPr id="597" name="Google Shape;597;p14"/>
          <p:cNvGrpSpPr/>
          <p:nvPr/>
        </p:nvGrpSpPr>
        <p:grpSpPr>
          <a:xfrm>
            <a:off x="3617346" y="1794922"/>
            <a:ext cx="3114927" cy="622833"/>
            <a:chOff x="8133977" y="4793854"/>
            <a:chExt cx="6400096" cy="1279706"/>
          </a:xfrm>
        </p:grpSpPr>
        <p:sp>
          <p:nvSpPr>
            <p:cNvPr id="598" name="Google Shape;598;p14"/>
            <p:cNvSpPr/>
            <p:nvPr/>
          </p:nvSpPr>
          <p:spPr>
            <a:xfrm>
              <a:off x="8705086" y="4793854"/>
              <a:ext cx="518195" cy="518227"/>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599" name="Google Shape;599;p14"/>
            <p:cNvSpPr/>
            <p:nvPr/>
          </p:nvSpPr>
          <p:spPr>
            <a:xfrm>
              <a:off x="8133977" y="4984224"/>
              <a:ext cx="518227" cy="518195"/>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0" name="Google Shape;600;p14"/>
            <p:cNvSpPr/>
            <p:nvPr/>
          </p:nvSpPr>
          <p:spPr>
            <a:xfrm>
              <a:off x="8341653" y="5555333"/>
              <a:ext cx="518195" cy="518227"/>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1" name="Google Shape;601;p14"/>
            <p:cNvSpPr/>
            <p:nvPr/>
          </p:nvSpPr>
          <p:spPr>
            <a:xfrm>
              <a:off x="8895456" y="5347657"/>
              <a:ext cx="518227" cy="518195"/>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2" name="Google Shape;602;p14"/>
            <p:cNvSpPr/>
            <p:nvPr/>
          </p:nvSpPr>
          <p:spPr>
            <a:xfrm>
              <a:off x="11647163" y="5174594"/>
              <a:ext cx="455706" cy="646584"/>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29" y="21600"/>
                    <a:pt x="19522" y="20750"/>
                    <a:pt x="21600" y="19850"/>
                  </a:cubicBezTo>
                  <a:cubicBezTo>
                    <a:pt x="21600" y="19850"/>
                    <a:pt x="19776" y="16072"/>
                    <a:pt x="19776" y="16072"/>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3" name="Google Shape;603;p14"/>
            <p:cNvSpPr/>
            <p:nvPr/>
          </p:nvSpPr>
          <p:spPr>
            <a:xfrm>
              <a:off x="12097128" y="5295738"/>
              <a:ext cx="884250" cy="510516"/>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3"/>
                  </a:lnTo>
                  <a:lnTo>
                    <a:pt x="9074" y="0"/>
                  </a:lnTo>
                  <a:lnTo>
                    <a:pt x="12601" y="0"/>
                  </a:lnTo>
                  <a:cubicBezTo>
                    <a:pt x="12601" y="0"/>
                    <a:pt x="15410" y="15279"/>
                    <a:pt x="15410" y="15279"/>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4" name="Google Shape;604;p14"/>
            <p:cNvSpPr/>
            <p:nvPr/>
          </p:nvSpPr>
          <p:spPr>
            <a:xfrm>
              <a:off x="14035438" y="5053449"/>
              <a:ext cx="498636" cy="765828"/>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5" name="Google Shape;605;p14"/>
            <p:cNvSpPr/>
            <p:nvPr/>
          </p:nvSpPr>
          <p:spPr>
            <a:xfrm>
              <a:off x="10453026" y="5053449"/>
              <a:ext cx="477949" cy="765828"/>
            </a:xfrm>
            <a:custGeom>
              <a:rect b="b" l="l" r="r" t="t"/>
              <a:pathLst>
                <a:path extrusionOk="0" h="21600" w="21590">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4"/>
                  </a:cubicBezTo>
                  <a:lnTo>
                    <a:pt x="15393" y="21600"/>
                  </a:lnTo>
                  <a:lnTo>
                    <a:pt x="21563" y="21600"/>
                  </a:lnTo>
                  <a:lnTo>
                    <a:pt x="21590" y="12464"/>
                  </a:lnTo>
                  <a:cubicBezTo>
                    <a:pt x="21600" y="9186"/>
                    <a:pt x="17879" y="6952"/>
                    <a:pt x="12658" y="694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6" name="Google Shape;606;p14"/>
            <p:cNvSpPr/>
            <p:nvPr/>
          </p:nvSpPr>
          <p:spPr>
            <a:xfrm>
              <a:off x="11024135" y="5295738"/>
              <a:ext cx="542700" cy="527958"/>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7" name="Google Shape;607;p14"/>
            <p:cNvSpPr/>
            <p:nvPr/>
          </p:nvSpPr>
          <p:spPr>
            <a:xfrm>
              <a:off x="13620086" y="5295738"/>
              <a:ext cx="327996" cy="513901"/>
            </a:xfrm>
            <a:custGeom>
              <a:rect b="b" l="l" r="r" t="t"/>
              <a:pathLst>
                <a:path extrusionOk="0" h="21597" w="21600">
                  <a:moveTo>
                    <a:pt x="21600" y="221"/>
                  </a:moveTo>
                  <a:cubicBezTo>
                    <a:pt x="20637" y="86"/>
                    <a:pt x="19547" y="3"/>
                    <a:pt x="18254"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8" name="Google Shape;608;p14"/>
            <p:cNvSpPr/>
            <p:nvPr/>
          </p:nvSpPr>
          <p:spPr>
            <a:xfrm>
              <a:off x="12979751" y="5295738"/>
              <a:ext cx="536706" cy="527958"/>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09" name="Google Shape;609;p14"/>
            <p:cNvSpPr/>
            <p:nvPr/>
          </p:nvSpPr>
          <p:spPr>
            <a:xfrm>
              <a:off x="9674241" y="5053449"/>
              <a:ext cx="690552" cy="765828"/>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002339"/>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610" name="Google Shape;610;p14"/>
          <p:cNvSpPr/>
          <p:nvPr/>
        </p:nvSpPr>
        <p:spPr>
          <a:xfrm>
            <a:off x="7787962" y="1680125"/>
            <a:ext cx="750724" cy="750735"/>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nvGrpSpPr>
          <p:cNvPr id="611" name="Google Shape;611;p14"/>
          <p:cNvGrpSpPr/>
          <p:nvPr/>
        </p:nvGrpSpPr>
        <p:grpSpPr>
          <a:xfrm>
            <a:off x="757719" y="3267769"/>
            <a:ext cx="2091988" cy="1236634"/>
            <a:chOff x="-1" y="-1"/>
            <a:chExt cx="9966594" cy="6134099"/>
          </a:xfrm>
        </p:grpSpPr>
        <p:sp>
          <p:nvSpPr>
            <p:cNvPr id="612" name="Google Shape;612;p14"/>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3" name="Google Shape;613;p14"/>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4" name="Google Shape;614;p14"/>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5" name="Google Shape;615;p14"/>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6" name="Google Shape;616;p14"/>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7" name="Google Shape;617;p14"/>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8" name="Google Shape;618;p14"/>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19" name="Google Shape;619;p14"/>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0" name="Google Shape;620;p14"/>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1" name="Google Shape;621;p14"/>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2" name="Google Shape;622;p14"/>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3" name="Google Shape;623;p14"/>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grpSp>
        <p:nvGrpSpPr>
          <p:cNvPr id="624" name="Google Shape;624;p14"/>
          <p:cNvGrpSpPr/>
          <p:nvPr/>
        </p:nvGrpSpPr>
        <p:grpSpPr>
          <a:xfrm>
            <a:off x="3617346" y="3574930"/>
            <a:ext cx="3114927" cy="622833"/>
            <a:chOff x="8133977" y="4793854"/>
            <a:chExt cx="6400096" cy="1279706"/>
          </a:xfrm>
        </p:grpSpPr>
        <p:sp>
          <p:nvSpPr>
            <p:cNvPr id="625" name="Google Shape;625;p14"/>
            <p:cNvSpPr/>
            <p:nvPr/>
          </p:nvSpPr>
          <p:spPr>
            <a:xfrm>
              <a:off x="8705086" y="4793854"/>
              <a:ext cx="518195" cy="518227"/>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6" name="Google Shape;626;p14"/>
            <p:cNvSpPr/>
            <p:nvPr/>
          </p:nvSpPr>
          <p:spPr>
            <a:xfrm>
              <a:off x="8133977" y="4984224"/>
              <a:ext cx="518227" cy="518195"/>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7" name="Google Shape;627;p14"/>
            <p:cNvSpPr/>
            <p:nvPr/>
          </p:nvSpPr>
          <p:spPr>
            <a:xfrm>
              <a:off x="8341653" y="5555333"/>
              <a:ext cx="518195" cy="518227"/>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8" name="Google Shape;628;p14"/>
            <p:cNvSpPr/>
            <p:nvPr/>
          </p:nvSpPr>
          <p:spPr>
            <a:xfrm>
              <a:off x="8895456" y="5347657"/>
              <a:ext cx="518227" cy="518195"/>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29" name="Google Shape;629;p14"/>
            <p:cNvSpPr/>
            <p:nvPr/>
          </p:nvSpPr>
          <p:spPr>
            <a:xfrm>
              <a:off x="11647163" y="5174594"/>
              <a:ext cx="455706" cy="646584"/>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29" y="21600"/>
                    <a:pt x="19522" y="20750"/>
                    <a:pt x="21600" y="19850"/>
                  </a:cubicBezTo>
                  <a:cubicBezTo>
                    <a:pt x="21600" y="19850"/>
                    <a:pt x="19776" y="16072"/>
                    <a:pt x="19776" y="16072"/>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30" name="Google Shape;630;p14"/>
            <p:cNvSpPr/>
            <p:nvPr/>
          </p:nvSpPr>
          <p:spPr>
            <a:xfrm>
              <a:off x="12097128" y="5295738"/>
              <a:ext cx="884250" cy="510516"/>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3"/>
                  </a:lnTo>
                  <a:lnTo>
                    <a:pt x="9074" y="0"/>
                  </a:lnTo>
                  <a:lnTo>
                    <a:pt x="12601" y="0"/>
                  </a:lnTo>
                  <a:cubicBezTo>
                    <a:pt x="12601" y="0"/>
                    <a:pt x="15410" y="15279"/>
                    <a:pt x="15410" y="15279"/>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31" name="Google Shape;631;p14"/>
            <p:cNvSpPr/>
            <p:nvPr/>
          </p:nvSpPr>
          <p:spPr>
            <a:xfrm>
              <a:off x="14035438" y="5053449"/>
              <a:ext cx="498636" cy="765828"/>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32" name="Google Shape;632;p14"/>
            <p:cNvSpPr/>
            <p:nvPr/>
          </p:nvSpPr>
          <p:spPr>
            <a:xfrm>
              <a:off x="10453026" y="5053449"/>
              <a:ext cx="477949" cy="765828"/>
            </a:xfrm>
            <a:custGeom>
              <a:rect b="b" l="l" r="r" t="t"/>
              <a:pathLst>
                <a:path extrusionOk="0" h="21600" w="21590">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4"/>
                  </a:cubicBezTo>
                  <a:lnTo>
                    <a:pt x="15393" y="21600"/>
                  </a:lnTo>
                  <a:lnTo>
                    <a:pt x="21563" y="21600"/>
                  </a:lnTo>
                  <a:lnTo>
                    <a:pt x="21590" y="12464"/>
                  </a:lnTo>
                  <a:cubicBezTo>
                    <a:pt x="21600" y="9186"/>
                    <a:pt x="17879" y="6952"/>
                    <a:pt x="12658" y="694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33" name="Google Shape;633;p14"/>
            <p:cNvSpPr/>
            <p:nvPr/>
          </p:nvSpPr>
          <p:spPr>
            <a:xfrm>
              <a:off x="11024135" y="5295738"/>
              <a:ext cx="542700" cy="527958"/>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34" name="Google Shape;634;p14"/>
            <p:cNvSpPr/>
            <p:nvPr/>
          </p:nvSpPr>
          <p:spPr>
            <a:xfrm>
              <a:off x="13620086" y="5295738"/>
              <a:ext cx="327996" cy="513901"/>
            </a:xfrm>
            <a:custGeom>
              <a:rect b="b" l="l" r="r" t="t"/>
              <a:pathLst>
                <a:path extrusionOk="0" h="21597" w="21600">
                  <a:moveTo>
                    <a:pt x="21600" y="221"/>
                  </a:moveTo>
                  <a:cubicBezTo>
                    <a:pt x="20637" y="86"/>
                    <a:pt x="19547" y="3"/>
                    <a:pt x="18254"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35" name="Google Shape;635;p14"/>
            <p:cNvSpPr/>
            <p:nvPr/>
          </p:nvSpPr>
          <p:spPr>
            <a:xfrm>
              <a:off x="12979751" y="5295738"/>
              <a:ext cx="536706" cy="527958"/>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36" name="Google Shape;636;p14"/>
            <p:cNvSpPr/>
            <p:nvPr/>
          </p:nvSpPr>
          <p:spPr>
            <a:xfrm>
              <a:off x="9674241" y="5053449"/>
              <a:ext cx="690552" cy="765828"/>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637" name="Google Shape;637;p14"/>
          <p:cNvSpPr/>
          <p:nvPr/>
        </p:nvSpPr>
        <p:spPr>
          <a:xfrm>
            <a:off x="7787962" y="3510721"/>
            <a:ext cx="750724" cy="750735"/>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231815"/>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nvGrpSpPr>
          <p:cNvPr id="638" name="Google Shape;638;p14"/>
          <p:cNvGrpSpPr/>
          <p:nvPr/>
        </p:nvGrpSpPr>
        <p:grpSpPr>
          <a:xfrm>
            <a:off x="750244" y="5091272"/>
            <a:ext cx="2106938" cy="1251356"/>
            <a:chOff x="-1" y="-1"/>
            <a:chExt cx="9966594" cy="6134099"/>
          </a:xfrm>
        </p:grpSpPr>
        <p:sp>
          <p:nvSpPr>
            <p:cNvPr id="639" name="Google Shape;639;p14"/>
            <p:cNvSpPr/>
            <p:nvPr/>
          </p:nvSpPr>
          <p:spPr>
            <a:xfrm>
              <a:off x="4727968" y="-1"/>
              <a:ext cx="1595727" cy="1595749"/>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0" name="Google Shape;640;p14"/>
            <p:cNvSpPr/>
            <p:nvPr/>
          </p:nvSpPr>
          <p:spPr>
            <a:xfrm>
              <a:off x="3002898" y="638914"/>
              <a:ext cx="1595749" cy="1595727"/>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1" name="Google Shape;641;p14"/>
            <p:cNvSpPr/>
            <p:nvPr/>
          </p:nvSpPr>
          <p:spPr>
            <a:xfrm>
              <a:off x="3577922" y="2363984"/>
              <a:ext cx="1595727" cy="1595749"/>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2" name="Google Shape;642;p14"/>
            <p:cNvSpPr/>
            <p:nvPr/>
          </p:nvSpPr>
          <p:spPr>
            <a:xfrm>
              <a:off x="5302991" y="1725069"/>
              <a:ext cx="1595749" cy="1595727"/>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3" name="Google Shape;643;p14"/>
            <p:cNvSpPr/>
            <p:nvPr/>
          </p:nvSpPr>
          <p:spPr>
            <a:xfrm>
              <a:off x="4025162" y="4778768"/>
              <a:ext cx="933876" cy="1346943"/>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30" y="21600"/>
                    <a:pt x="19522" y="20750"/>
                    <a:pt x="21600" y="19850"/>
                  </a:cubicBezTo>
                  <a:cubicBezTo>
                    <a:pt x="21600" y="19850"/>
                    <a:pt x="19776" y="16072"/>
                    <a:pt x="19776" y="16072"/>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4" name="Google Shape;644;p14"/>
            <p:cNvSpPr/>
            <p:nvPr/>
          </p:nvSpPr>
          <p:spPr>
            <a:xfrm>
              <a:off x="4983534" y="5047425"/>
              <a:ext cx="1812024" cy="1063584"/>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4"/>
                  </a:lnTo>
                  <a:lnTo>
                    <a:pt x="9074" y="0"/>
                  </a:lnTo>
                  <a:lnTo>
                    <a:pt x="12601" y="0"/>
                  </a:lnTo>
                  <a:cubicBezTo>
                    <a:pt x="12601" y="0"/>
                    <a:pt x="15410" y="15279"/>
                    <a:pt x="15410" y="15279"/>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5" name="Google Shape;645;p14"/>
            <p:cNvSpPr/>
            <p:nvPr/>
          </p:nvSpPr>
          <p:spPr>
            <a:xfrm>
              <a:off x="8944805" y="4510502"/>
              <a:ext cx="1021788" cy="1595322"/>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6" name="Google Shape;646;p14"/>
            <p:cNvSpPr/>
            <p:nvPr/>
          </p:nvSpPr>
          <p:spPr>
            <a:xfrm>
              <a:off x="1597286" y="4523202"/>
              <a:ext cx="979385" cy="1595322"/>
            </a:xfrm>
            <a:custGeom>
              <a:rect b="b" l="l" r="r" t="t"/>
              <a:pathLst>
                <a:path extrusionOk="0" h="21600" w="21589">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3"/>
                  </a:cubicBezTo>
                  <a:lnTo>
                    <a:pt x="15393" y="21600"/>
                  </a:lnTo>
                  <a:lnTo>
                    <a:pt x="21563" y="21600"/>
                  </a:lnTo>
                  <a:lnTo>
                    <a:pt x="21589" y="12464"/>
                  </a:lnTo>
                  <a:cubicBezTo>
                    <a:pt x="21600" y="9186"/>
                    <a:pt x="17879" y="6952"/>
                    <a:pt x="12658" y="694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7" name="Google Shape;647;p14"/>
            <p:cNvSpPr/>
            <p:nvPr/>
          </p:nvSpPr>
          <p:spPr>
            <a:xfrm>
              <a:off x="2747333" y="5034334"/>
              <a:ext cx="1112130" cy="1099764"/>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8" name="Google Shape;648;p14"/>
            <p:cNvSpPr/>
            <p:nvPr/>
          </p:nvSpPr>
          <p:spPr>
            <a:xfrm>
              <a:off x="8050324" y="5047034"/>
              <a:ext cx="672192" cy="1070509"/>
            </a:xfrm>
            <a:custGeom>
              <a:rect b="b" l="l" r="r" t="t"/>
              <a:pathLst>
                <a:path extrusionOk="0" h="21597" w="21600">
                  <a:moveTo>
                    <a:pt x="21600" y="221"/>
                  </a:moveTo>
                  <a:cubicBezTo>
                    <a:pt x="20637" y="86"/>
                    <a:pt x="19547" y="3"/>
                    <a:pt x="18255"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49" name="Google Shape;649;p14"/>
            <p:cNvSpPr/>
            <p:nvPr/>
          </p:nvSpPr>
          <p:spPr>
            <a:xfrm>
              <a:off x="6772495" y="5034334"/>
              <a:ext cx="1099764" cy="1099764"/>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50" name="Google Shape;650;p14"/>
            <p:cNvSpPr/>
            <p:nvPr/>
          </p:nvSpPr>
          <p:spPr>
            <a:xfrm>
              <a:off x="-1" y="4523202"/>
              <a:ext cx="1415070" cy="1595322"/>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
        <p:nvSpPr>
          <p:cNvPr id="651" name="Google Shape;651;p14"/>
          <p:cNvSpPr/>
          <p:nvPr/>
        </p:nvSpPr>
        <p:spPr>
          <a:xfrm>
            <a:off x="7848708" y="5341321"/>
            <a:ext cx="750724" cy="750735"/>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nvGrpSpPr>
          <p:cNvPr id="652" name="Google Shape;652;p14"/>
          <p:cNvGrpSpPr/>
          <p:nvPr/>
        </p:nvGrpSpPr>
        <p:grpSpPr>
          <a:xfrm>
            <a:off x="3617346" y="5405535"/>
            <a:ext cx="3114927" cy="622833"/>
            <a:chOff x="8133977" y="4793854"/>
            <a:chExt cx="6400096" cy="1279706"/>
          </a:xfrm>
        </p:grpSpPr>
        <p:sp>
          <p:nvSpPr>
            <p:cNvPr id="653" name="Google Shape;653;p14"/>
            <p:cNvSpPr/>
            <p:nvPr/>
          </p:nvSpPr>
          <p:spPr>
            <a:xfrm>
              <a:off x="8705086" y="4793854"/>
              <a:ext cx="518195" cy="518227"/>
            </a:xfrm>
            <a:custGeom>
              <a:rect b="b" l="l" r="r" t="t"/>
              <a:pathLst>
                <a:path extrusionOk="0" h="20585" w="20596">
                  <a:moveTo>
                    <a:pt x="17584" y="3013"/>
                  </a:moveTo>
                  <a:cubicBezTo>
                    <a:pt x="13565" y="-1005"/>
                    <a:pt x="7025" y="-1005"/>
                    <a:pt x="3006" y="3013"/>
                  </a:cubicBezTo>
                  <a:cubicBezTo>
                    <a:pt x="1098" y="4920"/>
                    <a:pt x="94" y="7396"/>
                    <a:pt x="0" y="9898"/>
                  </a:cubicBezTo>
                  <a:lnTo>
                    <a:pt x="0" y="19665"/>
                  </a:lnTo>
                  <a:cubicBezTo>
                    <a:pt x="0" y="20173"/>
                    <a:pt x="412" y="20584"/>
                    <a:pt x="920" y="20584"/>
                  </a:cubicBezTo>
                  <a:lnTo>
                    <a:pt x="9843" y="20584"/>
                  </a:lnTo>
                  <a:cubicBezTo>
                    <a:pt x="12980" y="20595"/>
                    <a:pt x="15459" y="19707"/>
                    <a:pt x="17584" y="17580"/>
                  </a:cubicBezTo>
                  <a:cubicBezTo>
                    <a:pt x="21600" y="13567"/>
                    <a:pt x="21600" y="7032"/>
                    <a:pt x="17584" y="3013"/>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54" name="Google Shape;654;p14"/>
            <p:cNvSpPr/>
            <p:nvPr/>
          </p:nvSpPr>
          <p:spPr>
            <a:xfrm>
              <a:off x="8133977" y="4984224"/>
              <a:ext cx="518227" cy="518195"/>
            </a:xfrm>
            <a:custGeom>
              <a:rect b="b" l="l" r="r" t="t"/>
              <a:pathLst>
                <a:path extrusionOk="0" h="20596" w="20585">
                  <a:moveTo>
                    <a:pt x="3013" y="3012"/>
                  </a:moveTo>
                  <a:cubicBezTo>
                    <a:pt x="-1005" y="7031"/>
                    <a:pt x="-1005" y="13571"/>
                    <a:pt x="3013" y="17590"/>
                  </a:cubicBezTo>
                  <a:cubicBezTo>
                    <a:pt x="4920" y="19498"/>
                    <a:pt x="7396" y="20502"/>
                    <a:pt x="9898" y="20596"/>
                  </a:cubicBezTo>
                  <a:lnTo>
                    <a:pt x="19665" y="20596"/>
                  </a:lnTo>
                  <a:cubicBezTo>
                    <a:pt x="20173" y="20596"/>
                    <a:pt x="20584" y="20184"/>
                    <a:pt x="20584" y="19676"/>
                  </a:cubicBezTo>
                  <a:lnTo>
                    <a:pt x="20584" y="10753"/>
                  </a:lnTo>
                  <a:cubicBezTo>
                    <a:pt x="20595" y="7616"/>
                    <a:pt x="19707" y="5137"/>
                    <a:pt x="17580" y="3012"/>
                  </a:cubicBezTo>
                  <a:cubicBezTo>
                    <a:pt x="13567" y="-1004"/>
                    <a:pt x="7032" y="-1004"/>
                    <a:pt x="3013" y="3012"/>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55" name="Google Shape;655;p14"/>
            <p:cNvSpPr/>
            <p:nvPr/>
          </p:nvSpPr>
          <p:spPr>
            <a:xfrm>
              <a:off x="8341653" y="5555333"/>
              <a:ext cx="518195" cy="518227"/>
            </a:xfrm>
            <a:custGeom>
              <a:rect b="b" l="l" r="r" t="t"/>
              <a:pathLst>
                <a:path extrusionOk="0" h="20585" w="20596">
                  <a:moveTo>
                    <a:pt x="3012" y="17571"/>
                  </a:moveTo>
                  <a:cubicBezTo>
                    <a:pt x="7031" y="21589"/>
                    <a:pt x="13571" y="21589"/>
                    <a:pt x="17590" y="17571"/>
                  </a:cubicBezTo>
                  <a:cubicBezTo>
                    <a:pt x="19498" y="15664"/>
                    <a:pt x="20502" y="13188"/>
                    <a:pt x="20596" y="10686"/>
                  </a:cubicBezTo>
                  <a:lnTo>
                    <a:pt x="20596" y="919"/>
                  </a:lnTo>
                  <a:cubicBezTo>
                    <a:pt x="20596" y="411"/>
                    <a:pt x="20184" y="0"/>
                    <a:pt x="19676" y="0"/>
                  </a:cubicBezTo>
                  <a:lnTo>
                    <a:pt x="10753" y="0"/>
                  </a:lnTo>
                  <a:cubicBezTo>
                    <a:pt x="7616" y="-11"/>
                    <a:pt x="5137" y="877"/>
                    <a:pt x="3012" y="3004"/>
                  </a:cubicBezTo>
                  <a:cubicBezTo>
                    <a:pt x="-1004" y="7017"/>
                    <a:pt x="-1004" y="13552"/>
                    <a:pt x="3012" y="17571"/>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56" name="Google Shape;656;p14"/>
            <p:cNvSpPr/>
            <p:nvPr/>
          </p:nvSpPr>
          <p:spPr>
            <a:xfrm>
              <a:off x="8895456" y="5347657"/>
              <a:ext cx="518227" cy="518195"/>
            </a:xfrm>
            <a:custGeom>
              <a:rect b="b" l="l" r="r" t="t"/>
              <a:pathLst>
                <a:path extrusionOk="0" h="20596" w="20585">
                  <a:moveTo>
                    <a:pt x="17571" y="17584"/>
                  </a:moveTo>
                  <a:cubicBezTo>
                    <a:pt x="21589" y="13565"/>
                    <a:pt x="21589" y="7025"/>
                    <a:pt x="17571" y="3006"/>
                  </a:cubicBezTo>
                  <a:cubicBezTo>
                    <a:pt x="15664" y="1098"/>
                    <a:pt x="13188" y="94"/>
                    <a:pt x="10686" y="0"/>
                  </a:cubicBezTo>
                  <a:lnTo>
                    <a:pt x="919" y="0"/>
                  </a:lnTo>
                  <a:cubicBezTo>
                    <a:pt x="411" y="0"/>
                    <a:pt x="0" y="412"/>
                    <a:pt x="0" y="920"/>
                  </a:cubicBezTo>
                  <a:lnTo>
                    <a:pt x="0" y="9843"/>
                  </a:lnTo>
                  <a:cubicBezTo>
                    <a:pt x="-11" y="12980"/>
                    <a:pt x="877" y="15459"/>
                    <a:pt x="3004" y="17584"/>
                  </a:cubicBezTo>
                  <a:cubicBezTo>
                    <a:pt x="7017" y="21600"/>
                    <a:pt x="13552" y="21600"/>
                    <a:pt x="17571" y="17584"/>
                  </a:cubicBezTo>
                  <a:close/>
                </a:path>
              </a:pathLst>
            </a:custGeom>
            <a:solidFill>
              <a:srgbClr val="F03748"/>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57" name="Google Shape;657;p14"/>
            <p:cNvSpPr/>
            <p:nvPr/>
          </p:nvSpPr>
          <p:spPr>
            <a:xfrm>
              <a:off x="11647163" y="5174594"/>
              <a:ext cx="455706" cy="646584"/>
            </a:xfrm>
            <a:custGeom>
              <a:rect b="b" l="l" r="r" t="t"/>
              <a:pathLst>
                <a:path extrusionOk="0" h="21596" w="21600">
                  <a:moveTo>
                    <a:pt x="19776" y="16072"/>
                  </a:moveTo>
                  <a:cubicBezTo>
                    <a:pt x="18362" y="16662"/>
                    <a:pt x="16637" y="17402"/>
                    <a:pt x="14589" y="17402"/>
                  </a:cubicBezTo>
                  <a:cubicBezTo>
                    <a:pt x="12570" y="17402"/>
                    <a:pt x="10838" y="16640"/>
                    <a:pt x="10841" y="14550"/>
                  </a:cubicBezTo>
                  <a:lnTo>
                    <a:pt x="10858" y="8391"/>
                  </a:lnTo>
                  <a:lnTo>
                    <a:pt x="19752" y="8391"/>
                  </a:lnTo>
                  <a:lnTo>
                    <a:pt x="17738" y="4253"/>
                  </a:lnTo>
                  <a:lnTo>
                    <a:pt x="10855" y="4253"/>
                  </a:lnTo>
                  <a:lnTo>
                    <a:pt x="10855" y="0"/>
                  </a:lnTo>
                  <a:lnTo>
                    <a:pt x="4496" y="0"/>
                  </a:lnTo>
                  <a:lnTo>
                    <a:pt x="4496" y="4253"/>
                  </a:lnTo>
                  <a:lnTo>
                    <a:pt x="0" y="4253"/>
                  </a:lnTo>
                  <a:lnTo>
                    <a:pt x="0" y="8279"/>
                  </a:lnTo>
                  <a:lnTo>
                    <a:pt x="4496" y="8391"/>
                  </a:lnTo>
                  <a:lnTo>
                    <a:pt x="4481" y="14904"/>
                  </a:lnTo>
                  <a:cubicBezTo>
                    <a:pt x="4468" y="19239"/>
                    <a:pt x="7530" y="21588"/>
                    <a:pt x="13506" y="21596"/>
                  </a:cubicBezTo>
                  <a:cubicBezTo>
                    <a:pt x="16629" y="21600"/>
                    <a:pt x="19522" y="20750"/>
                    <a:pt x="21600" y="19850"/>
                  </a:cubicBezTo>
                  <a:cubicBezTo>
                    <a:pt x="21600" y="19850"/>
                    <a:pt x="19776" y="16072"/>
                    <a:pt x="19776" y="16072"/>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58" name="Google Shape;658;p14"/>
            <p:cNvSpPr/>
            <p:nvPr/>
          </p:nvSpPr>
          <p:spPr>
            <a:xfrm>
              <a:off x="12097128" y="5295738"/>
              <a:ext cx="884250" cy="510516"/>
            </a:xfrm>
            <a:custGeom>
              <a:rect b="b" l="l" r="r" t="t"/>
              <a:pathLst>
                <a:path extrusionOk="0" h="21600" w="21600">
                  <a:moveTo>
                    <a:pt x="15410" y="15279"/>
                  </a:moveTo>
                  <a:lnTo>
                    <a:pt x="18095" y="0"/>
                  </a:lnTo>
                  <a:lnTo>
                    <a:pt x="21600" y="0"/>
                  </a:lnTo>
                  <a:lnTo>
                    <a:pt x="17366" y="21600"/>
                  </a:lnTo>
                  <a:lnTo>
                    <a:pt x="13541" y="21600"/>
                  </a:lnTo>
                  <a:lnTo>
                    <a:pt x="10796" y="7261"/>
                  </a:lnTo>
                  <a:lnTo>
                    <a:pt x="8047" y="21600"/>
                  </a:lnTo>
                  <a:lnTo>
                    <a:pt x="4249" y="21600"/>
                  </a:lnTo>
                  <a:lnTo>
                    <a:pt x="0" y="0"/>
                  </a:lnTo>
                  <a:lnTo>
                    <a:pt x="3557" y="0"/>
                  </a:lnTo>
                  <a:lnTo>
                    <a:pt x="6270" y="15183"/>
                  </a:lnTo>
                  <a:lnTo>
                    <a:pt x="9074" y="0"/>
                  </a:lnTo>
                  <a:lnTo>
                    <a:pt x="12601" y="0"/>
                  </a:lnTo>
                  <a:cubicBezTo>
                    <a:pt x="12601" y="0"/>
                    <a:pt x="15410" y="15279"/>
                    <a:pt x="15410" y="15279"/>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59" name="Google Shape;659;p14"/>
            <p:cNvSpPr/>
            <p:nvPr/>
          </p:nvSpPr>
          <p:spPr>
            <a:xfrm>
              <a:off x="14035438" y="5053449"/>
              <a:ext cx="498636" cy="765828"/>
            </a:xfrm>
            <a:custGeom>
              <a:rect b="b" l="l" r="r" t="t"/>
              <a:pathLst>
                <a:path extrusionOk="0" h="21600" w="21600">
                  <a:moveTo>
                    <a:pt x="5954" y="12217"/>
                  </a:moveTo>
                  <a:lnTo>
                    <a:pt x="8060" y="12219"/>
                  </a:lnTo>
                  <a:lnTo>
                    <a:pt x="14290" y="7200"/>
                  </a:lnTo>
                  <a:lnTo>
                    <a:pt x="21572" y="7200"/>
                  </a:lnTo>
                  <a:lnTo>
                    <a:pt x="12857" y="13842"/>
                  </a:lnTo>
                  <a:lnTo>
                    <a:pt x="21600" y="21600"/>
                  </a:lnTo>
                  <a:lnTo>
                    <a:pt x="14294" y="21600"/>
                  </a:lnTo>
                  <a:lnTo>
                    <a:pt x="7959" y="15599"/>
                  </a:lnTo>
                  <a:lnTo>
                    <a:pt x="5954" y="15598"/>
                  </a:lnTo>
                  <a:lnTo>
                    <a:pt x="5954" y="21600"/>
                  </a:lnTo>
                  <a:lnTo>
                    <a:pt x="0" y="21600"/>
                  </a:lnTo>
                  <a:lnTo>
                    <a:pt x="0" y="0"/>
                  </a:lnTo>
                  <a:lnTo>
                    <a:pt x="5954" y="0"/>
                  </a:lnTo>
                  <a:cubicBezTo>
                    <a:pt x="5954" y="0"/>
                    <a:pt x="5954" y="12217"/>
                    <a:pt x="5954" y="12217"/>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60" name="Google Shape;660;p14"/>
            <p:cNvSpPr/>
            <p:nvPr/>
          </p:nvSpPr>
          <p:spPr>
            <a:xfrm>
              <a:off x="10453026" y="5053449"/>
              <a:ext cx="477949" cy="765828"/>
            </a:xfrm>
            <a:custGeom>
              <a:rect b="b" l="l" r="r" t="t"/>
              <a:pathLst>
                <a:path extrusionOk="0" h="21600" w="21590">
                  <a:moveTo>
                    <a:pt x="12658" y="6946"/>
                  </a:moveTo>
                  <a:cubicBezTo>
                    <a:pt x="10140" y="6943"/>
                    <a:pt x="7697" y="7435"/>
                    <a:pt x="6055" y="8832"/>
                  </a:cubicBezTo>
                  <a:lnTo>
                    <a:pt x="6055" y="0"/>
                  </a:lnTo>
                  <a:lnTo>
                    <a:pt x="0" y="0"/>
                  </a:lnTo>
                  <a:lnTo>
                    <a:pt x="0" y="21591"/>
                  </a:lnTo>
                  <a:lnTo>
                    <a:pt x="6055" y="21591"/>
                  </a:lnTo>
                  <a:lnTo>
                    <a:pt x="6055" y="13256"/>
                  </a:lnTo>
                  <a:cubicBezTo>
                    <a:pt x="6353" y="11425"/>
                    <a:pt x="8450" y="10512"/>
                    <a:pt x="10915" y="10514"/>
                  </a:cubicBezTo>
                  <a:cubicBezTo>
                    <a:pt x="13741" y="10517"/>
                    <a:pt x="15396" y="11641"/>
                    <a:pt x="15393" y="13684"/>
                  </a:cubicBezTo>
                  <a:lnTo>
                    <a:pt x="15393" y="21600"/>
                  </a:lnTo>
                  <a:lnTo>
                    <a:pt x="21563" y="21600"/>
                  </a:lnTo>
                  <a:lnTo>
                    <a:pt x="21590" y="12464"/>
                  </a:lnTo>
                  <a:cubicBezTo>
                    <a:pt x="21600" y="9186"/>
                    <a:pt x="17879" y="6952"/>
                    <a:pt x="12658" y="694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61" name="Google Shape;661;p14"/>
            <p:cNvSpPr/>
            <p:nvPr/>
          </p:nvSpPr>
          <p:spPr>
            <a:xfrm>
              <a:off x="11024135" y="5295738"/>
              <a:ext cx="542700" cy="527958"/>
            </a:xfrm>
            <a:custGeom>
              <a:rect b="b" l="l" r="r" t="t"/>
              <a:pathLst>
                <a:path extrusionOk="0" h="21600" w="21600">
                  <a:moveTo>
                    <a:pt x="10680" y="16447"/>
                  </a:moveTo>
                  <a:cubicBezTo>
                    <a:pt x="7596" y="16447"/>
                    <a:pt x="5095" y="13919"/>
                    <a:pt x="5095" y="10800"/>
                  </a:cubicBezTo>
                  <a:cubicBezTo>
                    <a:pt x="5095" y="7681"/>
                    <a:pt x="7596" y="5153"/>
                    <a:pt x="10680" y="5153"/>
                  </a:cubicBezTo>
                  <a:cubicBezTo>
                    <a:pt x="13765" y="5153"/>
                    <a:pt x="16265" y="7681"/>
                    <a:pt x="16265" y="10800"/>
                  </a:cubicBezTo>
                  <a:cubicBezTo>
                    <a:pt x="16265" y="13919"/>
                    <a:pt x="13765" y="16447"/>
                    <a:pt x="10680" y="16447"/>
                  </a:cubicBezTo>
                  <a:close/>
                  <a:moveTo>
                    <a:pt x="16265" y="356"/>
                  </a:moveTo>
                  <a:lnTo>
                    <a:pt x="16265" y="1607"/>
                  </a:lnTo>
                  <a:cubicBezTo>
                    <a:pt x="14639" y="594"/>
                    <a:pt x="12730" y="0"/>
                    <a:pt x="10680" y="0"/>
                  </a:cubicBezTo>
                  <a:cubicBezTo>
                    <a:pt x="4782" y="0"/>
                    <a:pt x="0" y="4835"/>
                    <a:pt x="0" y="10800"/>
                  </a:cubicBezTo>
                  <a:cubicBezTo>
                    <a:pt x="0" y="16765"/>
                    <a:pt x="4782" y="21600"/>
                    <a:pt x="10680" y="21600"/>
                  </a:cubicBezTo>
                  <a:cubicBezTo>
                    <a:pt x="12730" y="21600"/>
                    <a:pt x="14639" y="21006"/>
                    <a:pt x="16265" y="19993"/>
                  </a:cubicBezTo>
                  <a:lnTo>
                    <a:pt x="16265" y="21244"/>
                  </a:lnTo>
                  <a:lnTo>
                    <a:pt x="21600" y="21244"/>
                  </a:lnTo>
                  <a:lnTo>
                    <a:pt x="21600" y="356"/>
                  </a:lnTo>
                  <a:cubicBezTo>
                    <a:pt x="21600" y="356"/>
                    <a:pt x="16265" y="356"/>
                    <a:pt x="16265" y="35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62" name="Google Shape;662;p14"/>
            <p:cNvSpPr/>
            <p:nvPr/>
          </p:nvSpPr>
          <p:spPr>
            <a:xfrm>
              <a:off x="13620086" y="5295738"/>
              <a:ext cx="327996" cy="513901"/>
            </a:xfrm>
            <a:custGeom>
              <a:rect b="b" l="l" r="r" t="t"/>
              <a:pathLst>
                <a:path extrusionOk="0" h="21597" w="21600">
                  <a:moveTo>
                    <a:pt x="21600" y="221"/>
                  </a:moveTo>
                  <a:cubicBezTo>
                    <a:pt x="20637" y="86"/>
                    <a:pt x="19547" y="3"/>
                    <a:pt x="18254" y="0"/>
                  </a:cubicBezTo>
                  <a:cubicBezTo>
                    <a:pt x="14144" y="-3"/>
                    <a:pt x="11051" y="881"/>
                    <a:pt x="8935" y="2857"/>
                  </a:cubicBezTo>
                  <a:lnTo>
                    <a:pt x="8935" y="140"/>
                  </a:lnTo>
                  <a:lnTo>
                    <a:pt x="0" y="140"/>
                  </a:lnTo>
                  <a:lnTo>
                    <a:pt x="0" y="21597"/>
                  </a:lnTo>
                  <a:lnTo>
                    <a:pt x="8935" y="21597"/>
                  </a:lnTo>
                  <a:lnTo>
                    <a:pt x="8935" y="10135"/>
                  </a:lnTo>
                  <a:cubicBezTo>
                    <a:pt x="8946" y="7005"/>
                    <a:pt x="11943" y="5404"/>
                    <a:pt x="16133" y="5409"/>
                  </a:cubicBezTo>
                  <a:cubicBezTo>
                    <a:pt x="17968" y="5411"/>
                    <a:pt x="20110" y="5670"/>
                    <a:pt x="21598" y="6087"/>
                  </a:cubicBezTo>
                  <a:lnTo>
                    <a:pt x="21600" y="6082"/>
                  </a:lnTo>
                  <a:cubicBezTo>
                    <a:pt x="21600" y="6082"/>
                    <a:pt x="21600" y="221"/>
                    <a:pt x="21600" y="221"/>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63" name="Google Shape;663;p14"/>
            <p:cNvSpPr/>
            <p:nvPr/>
          </p:nvSpPr>
          <p:spPr>
            <a:xfrm>
              <a:off x="12979751" y="5295738"/>
              <a:ext cx="536706" cy="527958"/>
            </a:xfrm>
            <a:custGeom>
              <a:rect b="b" l="l" r="r" t="t"/>
              <a:pathLst>
                <a:path extrusionOk="0" h="21600" w="21600">
                  <a:moveTo>
                    <a:pt x="10800" y="16447"/>
                  </a:moveTo>
                  <a:cubicBezTo>
                    <a:pt x="7681" y="16447"/>
                    <a:pt x="5153" y="13919"/>
                    <a:pt x="5153" y="10800"/>
                  </a:cubicBezTo>
                  <a:cubicBezTo>
                    <a:pt x="5153" y="7681"/>
                    <a:pt x="7681" y="5153"/>
                    <a:pt x="10800" y="5153"/>
                  </a:cubicBezTo>
                  <a:cubicBezTo>
                    <a:pt x="13919" y="5153"/>
                    <a:pt x="16447" y="7681"/>
                    <a:pt x="16447" y="10800"/>
                  </a:cubicBezTo>
                  <a:cubicBezTo>
                    <a:pt x="16447" y="13919"/>
                    <a:pt x="13919" y="16447"/>
                    <a:pt x="10800" y="16447"/>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sp>
          <p:nvSpPr>
            <p:cNvPr id="664" name="Google Shape;664;p14"/>
            <p:cNvSpPr/>
            <p:nvPr/>
          </p:nvSpPr>
          <p:spPr>
            <a:xfrm>
              <a:off x="9674241" y="5053449"/>
              <a:ext cx="690552" cy="765828"/>
            </a:xfrm>
            <a:custGeom>
              <a:rect b="b" l="l" r="r" t="t"/>
              <a:pathLst>
                <a:path extrusionOk="0" h="21600" w="21600">
                  <a:moveTo>
                    <a:pt x="21514" y="17636"/>
                  </a:moveTo>
                  <a:lnTo>
                    <a:pt x="18351" y="15289"/>
                  </a:lnTo>
                  <a:cubicBezTo>
                    <a:pt x="16885" y="16872"/>
                    <a:pt x="14661" y="17885"/>
                    <a:pt x="12176" y="17885"/>
                  </a:cubicBezTo>
                  <a:cubicBezTo>
                    <a:pt x="7772" y="17885"/>
                    <a:pt x="4189" y="14707"/>
                    <a:pt x="4189" y="10800"/>
                  </a:cubicBezTo>
                  <a:cubicBezTo>
                    <a:pt x="4189" y="6893"/>
                    <a:pt x="7772" y="3715"/>
                    <a:pt x="12176" y="3715"/>
                  </a:cubicBezTo>
                  <a:cubicBezTo>
                    <a:pt x="14637" y="3715"/>
                    <a:pt x="16841" y="4708"/>
                    <a:pt x="18307" y="6265"/>
                  </a:cubicBezTo>
                  <a:lnTo>
                    <a:pt x="21514" y="3942"/>
                  </a:lnTo>
                  <a:lnTo>
                    <a:pt x="21582" y="3942"/>
                  </a:lnTo>
                  <a:cubicBezTo>
                    <a:pt x="19349" y="1535"/>
                    <a:pt x="15965" y="0"/>
                    <a:pt x="12176" y="0"/>
                  </a:cubicBezTo>
                  <a:cubicBezTo>
                    <a:pt x="5451" y="0"/>
                    <a:pt x="0" y="4835"/>
                    <a:pt x="0" y="10800"/>
                  </a:cubicBezTo>
                  <a:cubicBezTo>
                    <a:pt x="0" y="16765"/>
                    <a:pt x="5451" y="21600"/>
                    <a:pt x="12176" y="21600"/>
                  </a:cubicBezTo>
                  <a:cubicBezTo>
                    <a:pt x="15975" y="21600"/>
                    <a:pt x="19367" y="20056"/>
                    <a:pt x="21600" y="17638"/>
                  </a:cubicBezTo>
                  <a:cubicBezTo>
                    <a:pt x="21600" y="17638"/>
                    <a:pt x="21514" y="17636"/>
                    <a:pt x="21514" y="17636"/>
                  </a:cubicBezTo>
                  <a:close/>
                </a:path>
              </a:pathLst>
            </a:custGeom>
            <a:solidFill>
              <a:srgbClr val="E1E4E6"/>
            </a:solidFill>
            <a:ln>
              <a:noFill/>
            </a:ln>
          </p:spPr>
          <p:txBody>
            <a:bodyPr anchorCtr="0" anchor="ctr" bIns="14300" lIns="14300" spcFirstLastPara="1" rIns="14300" wrap="square" tIns="14300">
              <a:noAutofit/>
            </a:bodyPr>
            <a:lstStyle/>
            <a:p>
              <a:pPr indent="0" lvl="0" marL="0" marR="0" rtl="0" algn="ctr">
                <a:lnSpc>
                  <a:spcPct val="100000"/>
                </a:lnSpc>
                <a:spcBef>
                  <a:spcPts val="0"/>
                </a:spcBef>
                <a:spcAft>
                  <a:spcPts val="0"/>
                </a:spcAft>
                <a:buClr>
                  <a:srgbClr val="FFFFFF"/>
                </a:buClr>
                <a:buSzPts val="1100"/>
                <a:buFont typeface="Gill Sans"/>
                <a:buNone/>
              </a:pPr>
              <a:r>
                <a:t/>
              </a:r>
              <a:endParaRPr b="0" i="0" sz="1100" u="none" cap="none" strike="noStrike">
                <a:solidFill>
                  <a:srgbClr val="FFFFFF"/>
                </a:solidFill>
                <a:latin typeface="Gill Sans"/>
                <a:ea typeface="Gill Sans"/>
                <a:cs typeface="Gill Sans"/>
                <a:sym typeface="Gill San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15"/>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素材集（Chatwork絵文字）</a:t>
            </a:r>
            <a:endParaRPr>
              <a:solidFill>
                <a:srgbClr val="002339"/>
              </a:solidFill>
              <a:latin typeface="M PLUS 1p"/>
              <a:ea typeface="M PLUS 1p"/>
              <a:cs typeface="M PLUS 1p"/>
              <a:sym typeface="M PLUS 1p"/>
            </a:endParaRPr>
          </a:p>
        </p:txBody>
      </p:sp>
      <p:sp>
        <p:nvSpPr>
          <p:cNvPr id="670" name="Google Shape;670;p15"/>
          <p:cNvSpPr txBox="1"/>
          <p:nvPr/>
        </p:nvSpPr>
        <p:spPr>
          <a:xfrm>
            <a:off x="8563800" y="6251425"/>
            <a:ext cx="4941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pic>
        <p:nvPicPr>
          <p:cNvPr id="671" name="Google Shape;671;p15"/>
          <p:cNvPicPr preferRelativeResize="0"/>
          <p:nvPr/>
        </p:nvPicPr>
        <p:blipFill rotWithShape="1">
          <a:blip r:embed="rId3">
            <a:alphaModFix/>
          </a:blip>
          <a:srcRect b="0" l="0" r="0" t="0"/>
          <a:stretch/>
        </p:blipFill>
        <p:spPr>
          <a:xfrm>
            <a:off x="1571625" y="1977563"/>
            <a:ext cx="685800" cy="685800"/>
          </a:xfrm>
          <a:prstGeom prst="rect">
            <a:avLst/>
          </a:prstGeom>
          <a:noFill/>
          <a:ln>
            <a:noFill/>
          </a:ln>
        </p:spPr>
      </p:pic>
      <p:pic>
        <p:nvPicPr>
          <p:cNvPr id="672" name="Google Shape;672;p15"/>
          <p:cNvPicPr preferRelativeResize="0"/>
          <p:nvPr/>
        </p:nvPicPr>
        <p:blipFill rotWithShape="1">
          <a:blip r:embed="rId4">
            <a:alphaModFix/>
          </a:blip>
          <a:srcRect b="0" l="0" r="0" t="0"/>
          <a:stretch/>
        </p:blipFill>
        <p:spPr>
          <a:xfrm>
            <a:off x="2314575" y="1977563"/>
            <a:ext cx="685800" cy="685800"/>
          </a:xfrm>
          <a:prstGeom prst="rect">
            <a:avLst/>
          </a:prstGeom>
          <a:noFill/>
          <a:ln>
            <a:noFill/>
          </a:ln>
        </p:spPr>
      </p:pic>
      <p:pic>
        <p:nvPicPr>
          <p:cNvPr id="673" name="Google Shape;673;p15"/>
          <p:cNvPicPr preferRelativeResize="0"/>
          <p:nvPr/>
        </p:nvPicPr>
        <p:blipFill rotWithShape="1">
          <a:blip r:embed="rId5">
            <a:alphaModFix/>
          </a:blip>
          <a:srcRect b="0" l="0" r="0" t="0"/>
          <a:stretch/>
        </p:blipFill>
        <p:spPr>
          <a:xfrm>
            <a:off x="1571625" y="2968163"/>
            <a:ext cx="685800" cy="685800"/>
          </a:xfrm>
          <a:prstGeom prst="rect">
            <a:avLst/>
          </a:prstGeom>
          <a:noFill/>
          <a:ln>
            <a:noFill/>
          </a:ln>
        </p:spPr>
      </p:pic>
      <p:pic>
        <p:nvPicPr>
          <p:cNvPr id="674" name="Google Shape;674;p15"/>
          <p:cNvPicPr preferRelativeResize="0"/>
          <p:nvPr/>
        </p:nvPicPr>
        <p:blipFill rotWithShape="1">
          <a:blip r:embed="rId6">
            <a:alphaModFix/>
          </a:blip>
          <a:srcRect b="0" l="0" r="0" t="0"/>
          <a:stretch/>
        </p:blipFill>
        <p:spPr>
          <a:xfrm>
            <a:off x="3057525" y="1977563"/>
            <a:ext cx="685800" cy="685800"/>
          </a:xfrm>
          <a:prstGeom prst="rect">
            <a:avLst/>
          </a:prstGeom>
          <a:noFill/>
          <a:ln>
            <a:noFill/>
          </a:ln>
        </p:spPr>
      </p:pic>
      <p:pic>
        <p:nvPicPr>
          <p:cNvPr id="675" name="Google Shape;675;p15"/>
          <p:cNvPicPr preferRelativeResize="0"/>
          <p:nvPr/>
        </p:nvPicPr>
        <p:blipFill rotWithShape="1">
          <a:blip r:embed="rId7">
            <a:alphaModFix/>
          </a:blip>
          <a:srcRect b="0" l="0" r="0" t="0"/>
          <a:stretch/>
        </p:blipFill>
        <p:spPr>
          <a:xfrm>
            <a:off x="2314575" y="2968163"/>
            <a:ext cx="685800" cy="685800"/>
          </a:xfrm>
          <a:prstGeom prst="rect">
            <a:avLst/>
          </a:prstGeom>
          <a:noFill/>
          <a:ln>
            <a:noFill/>
          </a:ln>
        </p:spPr>
      </p:pic>
      <p:pic>
        <p:nvPicPr>
          <p:cNvPr id="676" name="Google Shape;676;p15"/>
          <p:cNvPicPr preferRelativeResize="0"/>
          <p:nvPr/>
        </p:nvPicPr>
        <p:blipFill rotWithShape="1">
          <a:blip r:embed="rId8">
            <a:alphaModFix/>
          </a:blip>
          <a:srcRect b="0" l="0" r="0" t="0"/>
          <a:stretch/>
        </p:blipFill>
        <p:spPr>
          <a:xfrm>
            <a:off x="3800475" y="1977563"/>
            <a:ext cx="685800" cy="685800"/>
          </a:xfrm>
          <a:prstGeom prst="rect">
            <a:avLst/>
          </a:prstGeom>
          <a:noFill/>
          <a:ln>
            <a:noFill/>
          </a:ln>
        </p:spPr>
      </p:pic>
      <p:pic>
        <p:nvPicPr>
          <p:cNvPr id="677" name="Google Shape;677;p15"/>
          <p:cNvPicPr preferRelativeResize="0"/>
          <p:nvPr/>
        </p:nvPicPr>
        <p:blipFill rotWithShape="1">
          <a:blip r:embed="rId9">
            <a:alphaModFix/>
          </a:blip>
          <a:srcRect b="0" l="0" r="0" t="0"/>
          <a:stretch/>
        </p:blipFill>
        <p:spPr>
          <a:xfrm>
            <a:off x="3057525" y="2968163"/>
            <a:ext cx="685800" cy="685800"/>
          </a:xfrm>
          <a:prstGeom prst="rect">
            <a:avLst/>
          </a:prstGeom>
          <a:noFill/>
          <a:ln>
            <a:noFill/>
          </a:ln>
        </p:spPr>
      </p:pic>
      <p:pic>
        <p:nvPicPr>
          <p:cNvPr id="678" name="Google Shape;678;p15"/>
          <p:cNvPicPr preferRelativeResize="0"/>
          <p:nvPr/>
        </p:nvPicPr>
        <p:blipFill rotWithShape="1">
          <a:blip r:embed="rId10">
            <a:alphaModFix/>
          </a:blip>
          <a:srcRect b="0" l="0" r="0" t="0"/>
          <a:stretch/>
        </p:blipFill>
        <p:spPr>
          <a:xfrm>
            <a:off x="1571625" y="3958763"/>
            <a:ext cx="685800" cy="685800"/>
          </a:xfrm>
          <a:prstGeom prst="rect">
            <a:avLst/>
          </a:prstGeom>
          <a:noFill/>
          <a:ln>
            <a:noFill/>
          </a:ln>
        </p:spPr>
      </p:pic>
      <p:pic>
        <p:nvPicPr>
          <p:cNvPr id="679" name="Google Shape;679;p15"/>
          <p:cNvPicPr preferRelativeResize="0"/>
          <p:nvPr/>
        </p:nvPicPr>
        <p:blipFill rotWithShape="1">
          <a:blip r:embed="rId11">
            <a:alphaModFix/>
          </a:blip>
          <a:srcRect b="0" l="0" r="0" t="0"/>
          <a:stretch/>
        </p:blipFill>
        <p:spPr>
          <a:xfrm>
            <a:off x="4543425" y="1977563"/>
            <a:ext cx="685800" cy="685800"/>
          </a:xfrm>
          <a:prstGeom prst="rect">
            <a:avLst/>
          </a:prstGeom>
          <a:noFill/>
          <a:ln>
            <a:noFill/>
          </a:ln>
        </p:spPr>
      </p:pic>
      <p:pic>
        <p:nvPicPr>
          <p:cNvPr id="680" name="Google Shape;680;p15"/>
          <p:cNvPicPr preferRelativeResize="0"/>
          <p:nvPr/>
        </p:nvPicPr>
        <p:blipFill rotWithShape="1">
          <a:blip r:embed="rId12">
            <a:alphaModFix/>
          </a:blip>
          <a:srcRect b="0" l="0" r="0" t="0"/>
          <a:stretch/>
        </p:blipFill>
        <p:spPr>
          <a:xfrm>
            <a:off x="2314575" y="3958763"/>
            <a:ext cx="685800" cy="685800"/>
          </a:xfrm>
          <a:prstGeom prst="rect">
            <a:avLst/>
          </a:prstGeom>
          <a:noFill/>
          <a:ln>
            <a:noFill/>
          </a:ln>
        </p:spPr>
      </p:pic>
      <p:pic>
        <p:nvPicPr>
          <p:cNvPr id="681" name="Google Shape;681;p15"/>
          <p:cNvPicPr preferRelativeResize="0"/>
          <p:nvPr/>
        </p:nvPicPr>
        <p:blipFill rotWithShape="1">
          <a:blip r:embed="rId13">
            <a:alphaModFix/>
          </a:blip>
          <a:srcRect b="0" l="0" r="0" t="0"/>
          <a:stretch/>
        </p:blipFill>
        <p:spPr>
          <a:xfrm>
            <a:off x="3800475" y="2968163"/>
            <a:ext cx="685800" cy="685800"/>
          </a:xfrm>
          <a:prstGeom prst="rect">
            <a:avLst/>
          </a:prstGeom>
          <a:noFill/>
          <a:ln>
            <a:noFill/>
          </a:ln>
        </p:spPr>
      </p:pic>
      <p:pic>
        <p:nvPicPr>
          <p:cNvPr id="682" name="Google Shape;682;p15"/>
          <p:cNvPicPr preferRelativeResize="0"/>
          <p:nvPr/>
        </p:nvPicPr>
        <p:blipFill rotWithShape="1">
          <a:blip r:embed="rId14">
            <a:alphaModFix/>
          </a:blip>
          <a:srcRect b="0" l="0" r="0" t="0"/>
          <a:stretch/>
        </p:blipFill>
        <p:spPr>
          <a:xfrm>
            <a:off x="5286375" y="1977563"/>
            <a:ext cx="685800" cy="685800"/>
          </a:xfrm>
          <a:prstGeom prst="rect">
            <a:avLst/>
          </a:prstGeom>
          <a:noFill/>
          <a:ln>
            <a:noFill/>
          </a:ln>
        </p:spPr>
      </p:pic>
      <p:pic>
        <p:nvPicPr>
          <p:cNvPr id="683" name="Google Shape;683;p15"/>
          <p:cNvPicPr preferRelativeResize="0"/>
          <p:nvPr/>
        </p:nvPicPr>
        <p:blipFill rotWithShape="1">
          <a:blip r:embed="rId15">
            <a:alphaModFix/>
          </a:blip>
          <a:srcRect b="0" l="0" r="0" t="0"/>
          <a:stretch/>
        </p:blipFill>
        <p:spPr>
          <a:xfrm>
            <a:off x="3057525" y="3958763"/>
            <a:ext cx="685800" cy="685800"/>
          </a:xfrm>
          <a:prstGeom prst="rect">
            <a:avLst/>
          </a:prstGeom>
          <a:noFill/>
          <a:ln>
            <a:noFill/>
          </a:ln>
        </p:spPr>
      </p:pic>
      <p:pic>
        <p:nvPicPr>
          <p:cNvPr id="684" name="Google Shape;684;p15"/>
          <p:cNvPicPr preferRelativeResize="0"/>
          <p:nvPr/>
        </p:nvPicPr>
        <p:blipFill rotWithShape="1">
          <a:blip r:embed="rId16">
            <a:alphaModFix/>
          </a:blip>
          <a:srcRect b="0" l="0" r="0" t="0"/>
          <a:stretch/>
        </p:blipFill>
        <p:spPr>
          <a:xfrm>
            <a:off x="4543425" y="2968163"/>
            <a:ext cx="685800" cy="685800"/>
          </a:xfrm>
          <a:prstGeom prst="rect">
            <a:avLst/>
          </a:prstGeom>
          <a:noFill/>
          <a:ln>
            <a:noFill/>
          </a:ln>
        </p:spPr>
      </p:pic>
      <p:pic>
        <p:nvPicPr>
          <p:cNvPr id="685" name="Google Shape;685;p15"/>
          <p:cNvPicPr preferRelativeResize="0"/>
          <p:nvPr/>
        </p:nvPicPr>
        <p:blipFill rotWithShape="1">
          <a:blip r:embed="rId17">
            <a:alphaModFix/>
          </a:blip>
          <a:srcRect b="0" l="0" r="0" t="0"/>
          <a:stretch/>
        </p:blipFill>
        <p:spPr>
          <a:xfrm>
            <a:off x="1571625" y="4987463"/>
            <a:ext cx="685800" cy="685800"/>
          </a:xfrm>
          <a:prstGeom prst="rect">
            <a:avLst/>
          </a:prstGeom>
          <a:noFill/>
          <a:ln>
            <a:noFill/>
          </a:ln>
        </p:spPr>
      </p:pic>
      <p:pic>
        <p:nvPicPr>
          <p:cNvPr id="686" name="Google Shape;686;p15"/>
          <p:cNvPicPr preferRelativeResize="0"/>
          <p:nvPr/>
        </p:nvPicPr>
        <p:blipFill rotWithShape="1">
          <a:blip r:embed="rId18">
            <a:alphaModFix/>
          </a:blip>
          <a:srcRect b="0" l="0" r="0" t="0"/>
          <a:stretch/>
        </p:blipFill>
        <p:spPr>
          <a:xfrm>
            <a:off x="3800475" y="3958763"/>
            <a:ext cx="685800" cy="685800"/>
          </a:xfrm>
          <a:prstGeom prst="rect">
            <a:avLst/>
          </a:prstGeom>
          <a:noFill/>
          <a:ln>
            <a:noFill/>
          </a:ln>
        </p:spPr>
      </p:pic>
      <p:pic>
        <p:nvPicPr>
          <p:cNvPr id="687" name="Google Shape;687;p15"/>
          <p:cNvPicPr preferRelativeResize="0"/>
          <p:nvPr/>
        </p:nvPicPr>
        <p:blipFill rotWithShape="1">
          <a:blip r:embed="rId19">
            <a:alphaModFix/>
          </a:blip>
          <a:srcRect b="0" l="0" r="0" t="0"/>
          <a:stretch/>
        </p:blipFill>
        <p:spPr>
          <a:xfrm>
            <a:off x="2314575" y="4987463"/>
            <a:ext cx="685800" cy="685800"/>
          </a:xfrm>
          <a:prstGeom prst="rect">
            <a:avLst/>
          </a:prstGeom>
          <a:noFill/>
          <a:ln>
            <a:noFill/>
          </a:ln>
        </p:spPr>
      </p:pic>
      <p:pic>
        <p:nvPicPr>
          <p:cNvPr id="688" name="Google Shape;688;p15"/>
          <p:cNvPicPr preferRelativeResize="0"/>
          <p:nvPr/>
        </p:nvPicPr>
        <p:blipFill rotWithShape="1">
          <a:blip r:embed="rId20">
            <a:alphaModFix/>
          </a:blip>
          <a:srcRect b="0" l="0" r="0" t="0"/>
          <a:stretch/>
        </p:blipFill>
        <p:spPr>
          <a:xfrm>
            <a:off x="6029325" y="1977563"/>
            <a:ext cx="685800" cy="685800"/>
          </a:xfrm>
          <a:prstGeom prst="rect">
            <a:avLst/>
          </a:prstGeom>
          <a:noFill/>
          <a:ln>
            <a:noFill/>
          </a:ln>
        </p:spPr>
      </p:pic>
      <p:pic>
        <p:nvPicPr>
          <p:cNvPr id="689" name="Google Shape;689;p15"/>
          <p:cNvPicPr preferRelativeResize="0"/>
          <p:nvPr/>
        </p:nvPicPr>
        <p:blipFill rotWithShape="1">
          <a:blip r:embed="rId21">
            <a:alphaModFix/>
          </a:blip>
          <a:srcRect b="0" l="0" r="0" t="0"/>
          <a:stretch/>
        </p:blipFill>
        <p:spPr>
          <a:xfrm>
            <a:off x="5286375" y="2968163"/>
            <a:ext cx="685800" cy="685800"/>
          </a:xfrm>
          <a:prstGeom prst="rect">
            <a:avLst/>
          </a:prstGeom>
          <a:noFill/>
          <a:ln>
            <a:noFill/>
          </a:ln>
        </p:spPr>
      </p:pic>
      <p:pic>
        <p:nvPicPr>
          <p:cNvPr id="690" name="Google Shape;690;p15"/>
          <p:cNvPicPr preferRelativeResize="0"/>
          <p:nvPr/>
        </p:nvPicPr>
        <p:blipFill rotWithShape="1">
          <a:blip r:embed="rId22">
            <a:alphaModFix/>
          </a:blip>
          <a:srcRect b="0" l="0" r="0" t="0"/>
          <a:stretch/>
        </p:blipFill>
        <p:spPr>
          <a:xfrm>
            <a:off x="4543425" y="3958763"/>
            <a:ext cx="685800" cy="685800"/>
          </a:xfrm>
          <a:prstGeom prst="rect">
            <a:avLst/>
          </a:prstGeom>
          <a:noFill/>
          <a:ln>
            <a:noFill/>
          </a:ln>
        </p:spPr>
      </p:pic>
      <p:pic>
        <p:nvPicPr>
          <p:cNvPr id="691" name="Google Shape;691;p15"/>
          <p:cNvPicPr preferRelativeResize="0"/>
          <p:nvPr/>
        </p:nvPicPr>
        <p:blipFill rotWithShape="1">
          <a:blip r:embed="rId23">
            <a:alphaModFix/>
          </a:blip>
          <a:srcRect b="0" l="0" r="0" t="0"/>
          <a:stretch/>
        </p:blipFill>
        <p:spPr>
          <a:xfrm>
            <a:off x="3057525" y="4987463"/>
            <a:ext cx="685800" cy="685800"/>
          </a:xfrm>
          <a:prstGeom prst="rect">
            <a:avLst/>
          </a:prstGeom>
          <a:noFill/>
          <a:ln>
            <a:noFill/>
          </a:ln>
        </p:spPr>
      </p:pic>
      <p:pic>
        <p:nvPicPr>
          <p:cNvPr id="692" name="Google Shape;692;p15"/>
          <p:cNvPicPr preferRelativeResize="0"/>
          <p:nvPr/>
        </p:nvPicPr>
        <p:blipFill rotWithShape="1">
          <a:blip r:embed="rId24">
            <a:alphaModFix/>
          </a:blip>
          <a:srcRect b="0" l="0" r="0" t="0"/>
          <a:stretch/>
        </p:blipFill>
        <p:spPr>
          <a:xfrm>
            <a:off x="6029325" y="2968163"/>
            <a:ext cx="685800" cy="685800"/>
          </a:xfrm>
          <a:prstGeom prst="rect">
            <a:avLst/>
          </a:prstGeom>
          <a:noFill/>
          <a:ln>
            <a:noFill/>
          </a:ln>
        </p:spPr>
      </p:pic>
      <p:pic>
        <p:nvPicPr>
          <p:cNvPr id="693" name="Google Shape;693;p15"/>
          <p:cNvPicPr preferRelativeResize="0"/>
          <p:nvPr/>
        </p:nvPicPr>
        <p:blipFill rotWithShape="1">
          <a:blip r:embed="rId25">
            <a:alphaModFix/>
          </a:blip>
          <a:srcRect b="0" l="0" r="0" t="0"/>
          <a:stretch/>
        </p:blipFill>
        <p:spPr>
          <a:xfrm>
            <a:off x="6772275" y="1977563"/>
            <a:ext cx="685800" cy="685800"/>
          </a:xfrm>
          <a:prstGeom prst="rect">
            <a:avLst/>
          </a:prstGeom>
          <a:noFill/>
          <a:ln>
            <a:noFill/>
          </a:ln>
        </p:spPr>
      </p:pic>
      <p:pic>
        <p:nvPicPr>
          <p:cNvPr id="694" name="Google Shape;694;p15"/>
          <p:cNvPicPr preferRelativeResize="0"/>
          <p:nvPr/>
        </p:nvPicPr>
        <p:blipFill rotWithShape="1">
          <a:blip r:embed="rId26">
            <a:alphaModFix/>
          </a:blip>
          <a:srcRect b="0" l="0" r="0" t="0"/>
          <a:stretch/>
        </p:blipFill>
        <p:spPr>
          <a:xfrm>
            <a:off x="3800475" y="4987463"/>
            <a:ext cx="685800" cy="685800"/>
          </a:xfrm>
          <a:prstGeom prst="rect">
            <a:avLst/>
          </a:prstGeom>
          <a:noFill/>
          <a:ln>
            <a:noFill/>
          </a:ln>
        </p:spPr>
      </p:pic>
      <p:pic>
        <p:nvPicPr>
          <p:cNvPr id="695" name="Google Shape;695;p15"/>
          <p:cNvPicPr preferRelativeResize="0"/>
          <p:nvPr/>
        </p:nvPicPr>
        <p:blipFill rotWithShape="1">
          <a:blip r:embed="rId27">
            <a:alphaModFix/>
          </a:blip>
          <a:srcRect b="0" l="0" r="0" t="0"/>
          <a:stretch/>
        </p:blipFill>
        <p:spPr>
          <a:xfrm>
            <a:off x="5286375" y="3958763"/>
            <a:ext cx="685800" cy="685800"/>
          </a:xfrm>
          <a:prstGeom prst="rect">
            <a:avLst/>
          </a:prstGeom>
          <a:noFill/>
          <a:ln>
            <a:noFill/>
          </a:ln>
        </p:spPr>
      </p:pic>
      <p:pic>
        <p:nvPicPr>
          <p:cNvPr id="696" name="Google Shape;696;p15"/>
          <p:cNvPicPr preferRelativeResize="0"/>
          <p:nvPr/>
        </p:nvPicPr>
        <p:blipFill rotWithShape="1">
          <a:blip r:embed="rId28">
            <a:alphaModFix/>
          </a:blip>
          <a:srcRect b="0" l="0" r="0" t="0"/>
          <a:stretch/>
        </p:blipFill>
        <p:spPr>
          <a:xfrm>
            <a:off x="6143625" y="4987463"/>
            <a:ext cx="685800" cy="685800"/>
          </a:xfrm>
          <a:prstGeom prst="rect">
            <a:avLst/>
          </a:prstGeom>
          <a:noFill/>
          <a:ln>
            <a:noFill/>
          </a:ln>
        </p:spPr>
      </p:pic>
      <p:pic>
        <p:nvPicPr>
          <p:cNvPr id="697" name="Google Shape;697;p15"/>
          <p:cNvPicPr preferRelativeResize="0"/>
          <p:nvPr/>
        </p:nvPicPr>
        <p:blipFill rotWithShape="1">
          <a:blip r:embed="rId29">
            <a:alphaModFix/>
          </a:blip>
          <a:srcRect b="0" l="0" r="0" t="0"/>
          <a:stretch/>
        </p:blipFill>
        <p:spPr>
          <a:xfrm>
            <a:off x="6886575" y="3958763"/>
            <a:ext cx="685800" cy="685800"/>
          </a:xfrm>
          <a:prstGeom prst="rect">
            <a:avLst/>
          </a:prstGeom>
          <a:noFill/>
          <a:ln>
            <a:noFill/>
          </a:ln>
        </p:spPr>
      </p:pic>
      <p:pic>
        <p:nvPicPr>
          <p:cNvPr id="698" name="Google Shape;698;p15"/>
          <p:cNvPicPr preferRelativeResize="0"/>
          <p:nvPr/>
        </p:nvPicPr>
        <p:blipFill rotWithShape="1">
          <a:blip r:embed="rId30">
            <a:alphaModFix/>
          </a:blip>
          <a:srcRect b="0" l="0" r="0" t="0"/>
          <a:stretch/>
        </p:blipFill>
        <p:spPr>
          <a:xfrm>
            <a:off x="4543425" y="4987463"/>
            <a:ext cx="685800" cy="685800"/>
          </a:xfrm>
          <a:prstGeom prst="rect">
            <a:avLst/>
          </a:prstGeom>
          <a:noFill/>
          <a:ln>
            <a:noFill/>
          </a:ln>
        </p:spPr>
      </p:pic>
      <p:pic>
        <p:nvPicPr>
          <p:cNvPr id="699" name="Google Shape;699;p15"/>
          <p:cNvPicPr preferRelativeResize="0"/>
          <p:nvPr/>
        </p:nvPicPr>
        <p:blipFill rotWithShape="1">
          <a:blip r:embed="rId31">
            <a:alphaModFix/>
          </a:blip>
          <a:srcRect b="0" l="0" r="0" t="0"/>
          <a:stretch/>
        </p:blipFill>
        <p:spPr>
          <a:xfrm>
            <a:off x="6772275" y="2968163"/>
            <a:ext cx="685800" cy="685800"/>
          </a:xfrm>
          <a:prstGeom prst="rect">
            <a:avLst/>
          </a:prstGeom>
          <a:noFill/>
          <a:ln>
            <a:noFill/>
          </a:ln>
        </p:spPr>
      </p:pic>
      <p:pic>
        <p:nvPicPr>
          <p:cNvPr id="700" name="Google Shape;700;p15"/>
          <p:cNvPicPr preferRelativeResize="0"/>
          <p:nvPr/>
        </p:nvPicPr>
        <p:blipFill rotWithShape="1">
          <a:blip r:embed="rId32">
            <a:alphaModFix/>
          </a:blip>
          <a:srcRect b="0" l="0" r="0" t="0"/>
          <a:stretch/>
        </p:blipFill>
        <p:spPr>
          <a:xfrm>
            <a:off x="5343525" y="4987463"/>
            <a:ext cx="685800" cy="685800"/>
          </a:xfrm>
          <a:prstGeom prst="rect">
            <a:avLst/>
          </a:prstGeom>
          <a:noFill/>
          <a:ln>
            <a:noFill/>
          </a:ln>
        </p:spPr>
      </p:pic>
      <p:pic>
        <p:nvPicPr>
          <p:cNvPr id="701" name="Google Shape;701;p15"/>
          <p:cNvPicPr preferRelativeResize="0"/>
          <p:nvPr/>
        </p:nvPicPr>
        <p:blipFill rotWithShape="1">
          <a:blip r:embed="rId33">
            <a:alphaModFix/>
          </a:blip>
          <a:srcRect b="0" l="0" r="0" t="0"/>
          <a:stretch/>
        </p:blipFill>
        <p:spPr>
          <a:xfrm>
            <a:off x="6086475" y="3958763"/>
            <a:ext cx="685800" cy="685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pic>
        <p:nvPicPr>
          <p:cNvPr id="324" name="Google Shape;324;p2"/>
          <p:cNvPicPr preferRelativeResize="0"/>
          <p:nvPr/>
        </p:nvPicPr>
        <p:blipFill rotWithShape="1">
          <a:blip r:embed="rId3">
            <a:alphaModFix/>
          </a:blip>
          <a:srcRect b="0" l="0" r="0" t="0"/>
          <a:stretch/>
        </p:blipFill>
        <p:spPr>
          <a:xfrm>
            <a:off x="6473700" y="5022375"/>
            <a:ext cx="1537625" cy="1154426"/>
          </a:xfrm>
          <a:prstGeom prst="rect">
            <a:avLst/>
          </a:prstGeom>
          <a:noFill/>
          <a:ln>
            <a:noFill/>
          </a:ln>
        </p:spPr>
      </p:pic>
      <p:pic>
        <p:nvPicPr>
          <p:cNvPr id="325" name="Google Shape;325;p2"/>
          <p:cNvPicPr preferRelativeResize="0"/>
          <p:nvPr/>
        </p:nvPicPr>
        <p:blipFill rotWithShape="1">
          <a:blip r:embed="rId4">
            <a:alphaModFix/>
          </a:blip>
          <a:srcRect b="0" l="0" r="0" t="0"/>
          <a:stretch/>
        </p:blipFill>
        <p:spPr>
          <a:xfrm>
            <a:off x="5530825" y="4830551"/>
            <a:ext cx="1547526" cy="1160337"/>
          </a:xfrm>
          <a:prstGeom prst="rect">
            <a:avLst/>
          </a:prstGeom>
          <a:noFill/>
          <a:ln>
            <a:noFill/>
          </a:ln>
        </p:spPr>
      </p:pic>
      <p:pic>
        <p:nvPicPr>
          <p:cNvPr id="326" name="Google Shape;326;p2"/>
          <p:cNvPicPr preferRelativeResize="0"/>
          <p:nvPr/>
        </p:nvPicPr>
        <p:blipFill rotWithShape="1">
          <a:blip r:embed="rId5">
            <a:alphaModFix/>
          </a:blip>
          <a:srcRect b="0" l="0" r="0" t="0"/>
          <a:stretch/>
        </p:blipFill>
        <p:spPr>
          <a:xfrm>
            <a:off x="2585094" y="5169421"/>
            <a:ext cx="1547526" cy="1165167"/>
          </a:xfrm>
          <a:prstGeom prst="rect">
            <a:avLst/>
          </a:prstGeom>
          <a:noFill/>
          <a:ln>
            <a:noFill/>
          </a:ln>
        </p:spPr>
      </p:pic>
      <p:pic>
        <p:nvPicPr>
          <p:cNvPr id="327" name="Google Shape;327;p2"/>
          <p:cNvPicPr preferRelativeResize="0"/>
          <p:nvPr/>
        </p:nvPicPr>
        <p:blipFill rotWithShape="1">
          <a:blip r:embed="rId6">
            <a:alphaModFix/>
          </a:blip>
          <a:srcRect b="0" l="0" r="0" t="0"/>
          <a:stretch/>
        </p:blipFill>
        <p:spPr>
          <a:xfrm>
            <a:off x="1504825" y="4722300"/>
            <a:ext cx="1537631" cy="1157724"/>
          </a:xfrm>
          <a:prstGeom prst="rect">
            <a:avLst/>
          </a:prstGeom>
          <a:noFill/>
          <a:ln>
            <a:noFill/>
          </a:ln>
        </p:spPr>
      </p:pic>
      <p:pic>
        <p:nvPicPr>
          <p:cNvPr id="328" name="Google Shape;328;p2"/>
          <p:cNvPicPr preferRelativeResize="0"/>
          <p:nvPr/>
        </p:nvPicPr>
        <p:blipFill rotWithShape="1">
          <a:blip r:embed="rId7">
            <a:alphaModFix/>
          </a:blip>
          <a:srcRect b="0" l="0" r="0" t="0"/>
          <a:stretch/>
        </p:blipFill>
        <p:spPr>
          <a:xfrm>
            <a:off x="567000" y="4411945"/>
            <a:ext cx="1547526" cy="1163378"/>
          </a:xfrm>
          <a:prstGeom prst="rect">
            <a:avLst/>
          </a:prstGeom>
          <a:noFill/>
          <a:ln>
            <a:noFill/>
          </a:ln>
        </p:spPr>
      </p:pic>
      <p:sp>
        <p:nvSpPr>
          <p:cNvPr id="329" name="Google Shape;329;p2"/>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本資料について</a:t>
            </a:r>
            <a:endParaRPr>
              <a:solidFill>
                <a:srgbClr val="002339"/>
              </a:solidFill>
              <a:latin typeface="M PLUS 1p"/>
              <a:ea typeface="M PLUS 1p"/>
              <a:cs typeface="M PLUS 1p"/>
              <a:sym typeface="M PLUS 1p"/>
            </a:endParaRPr>
          </a:p>
        </p:txBody>
      </p:sp>
      <p:sp>
        <p:nvSpPr>
          <p:cNvPr id="330" name="Google Shape;330;p2"/>
          <p:cNvSpPr txBox="1"/>
          <p:nvPr/>
        </p:nvSpPr>
        <p:spPr>
          <a:xfrm>
            <a:off x="493350" y="1453800"/>
            <a:ext cx="8157300" cy="13665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本資料は、Chatworkの組織利用にあたって管理者の皆さまが導入目的や運用ルールなどを</a:t>
            </a:r>
            <a:r>
              <a:rPr b="1" i="0" lang="ja" sz="1400" u="none" cap="none" strike="noStrike">
                <a:solidFill>
                  <a:srgbClr val="F03748"/>
                </a:solidFill>
                <a:latin typeface="M PLUS 1p"/>
                <a:ea typeface="M PLUS 1p"/>
                <a:cs typeface="M PLUS 1p"/>
                <a:sym typeface="M PLUS 1p"/>
              </a:rPr>
              <a:t>社内向けに説明</a:t>
            </a:r>
            <a:r>
              <a:rPr b="0" i="0" lang="ja" sz="1400" u="none" cap="none" strike="noStrike">
                <a:solidFill>
                  <a:srgbClr val="002339"/>
                </a:solidFill>
                <a:latin typeface="M PLUS 1p"/>
                <a:ea typeface="M PLUS 1p"/>
                <a:cs typeface="M PLUS 1p"/>
                <a:sym typeface="M PLUS 1p"/>
              </a:rPr>
              <a:t>する際に使用する</a:t>
            </a:r>
            <a:r>
              <a:rPr b="1" i="0" lang="ja" sz="1400" u="none" cap="none" strike="noStrike">
                <a:solidFill>
                  <a:srgbClr val="F03748"/>
                </a:solidFill>
                <a:latin typeface="M PLUS 1p"/>
                <a:ea typeface="M PLUS 1p"/>
                <a:cs typeface="M PLUS 1p"/>
                <a:sym typeface="M PLUS 1p"/>
              </a:rPr>
              <a:t>「Chatwork利用マニュアル」</a:t>
            </a:r>
            <a:r>
              <a:rPr b="0" i="0" lang="ja" sz="1400" u="none" cap="none" strike="noStrike">
                <a:solidFill>
                  <a:srgbClr val="002339"/>
                </a:solidFill>
                <a:latin typeface="M PLUS 1p"/>
                <a:ea typeface="M PLUS 1p"/>
                <a:cs typeface="M PLUS 1p"/>
                <a:sym typeface="M PLUS 1p"/>
              </a:rPr>
              <a:t>のテンプレートです。自由にカスタマイズしたうえで、セミナー用投影スライドや印刷用マニュアルといったさまざまな形で使用できます。</a:t>
            </a:r>
            <a:endParaRPr b="0" i="0" sz="1400" u="none" cap="none" strike="noStrike">
              <a:solidFill>
                <a:srgbClr val="002339"/>
              </a:solidFill>
              <a:latin typeface="M PLUS 1p"/>
              <a:ea typeface="M PLUS 1p"/>
              <a:cs typeface="M PLUS 1p"/>
              <a:sym typeface="M PLUS 1p"/>
            </a:endParaRPr>
          </a:p>
        </p:txBody>
      </p:sp>
      <p:sp>
        <p:nvSpPr>
          <p:cNvPr id="331" name="Google Shape;331;p2"/>
          <p:cNvSpPr txBox="1"/>
          <p:nvPr/>
        </p:nvSpPr>
        <p:spPr>
          <a:xfrm>
            <a:off x="567000" y="3181163"/>
            <a:ext cx="3423300" cy="10764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導入目的や運用ルールなどを記入可能なテンプレートを用意。そのまま使用できるのはもちろん、</a:t>
            </a:r>
            <a:r>
              <a:rPr b="1" i="0" lang="ja" sz="1200" u="none" cap="none" strike="noStrike">
                <a:solidFill>
                  <a:srgbClr val="F03748"/>
                </a:solidFill>
                <a:latin typeface="M PLUS 1p"/>
                <a:ea typeface="M PLUS 1p"/>
                <a:cs typeface="M PLUS 1p"/>
                <a:sym typeface="M PLUS 1p"/>
              </a:rPr>
              <a:t>テキストやデザインをカスタマイズ</a:t>
            </a:r>
            <a:r>
              <a:rPr b="0" i="0" lang="ja" sz="1200" u="none" cap="none" strike="noStrike">
                <a:solidFill>
                  <a:srgbClr val="002339"/>
                </a:solidFill>
                <a:latin typeface="M PLUS 1p"/>
                <a:ea typeface="M PLUS 1p"/>
                <a:cs typeface="M PLUS 1p"/>
                <a:sym typeface="M PLUS 1p"/>
              </a:rPr>
              <a:t>して使用することも可能です。</a:t>
            </a:r>
            <a:endParaRPr b="0" i="0" sz="1200" u="none" cap="none" strike="noStrike">
              <a:solidFill>
                <a:srgbClr val="002339"/>
              </a:solidFill>
              <a:latin typeface="M PLUS 1p"/>
              <a:ea typeface="M PLUS 1p"/>
              <a:cs typeface="M PLUS 1p"/>
              <a:sym typeface="M PLUS 1p"/>
            </a:endParaRPr>
          </a:p>
        </p:txBody>
      </p:sp>
      <p:sp>
        <p:nvSpPr>
          <p:cNvPr id="332" name="Google Shape;332;p2"/>
          <p:cNvSpPr txBox="1"/>
          <p:nvPr/>
        </p:nvSpPr>
        <p:spPr>
          <a:xfrm>
            <a:off x="5064363" y="3181163"/>
            <a:ext cx="3423300" cy="10764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rgbClr val="000000"/>
              </a:buClr>
              <a:buSzPts val="1200"/>
              <a:buFont typeface="Arial"/>
              <a:buNone/>
            </a:pPr>
            <a:r>
              <a:rPr b="1" i="0" lang="ja" sz="1200" u="none" cap="none" strike="noStrike">
                <a:solidFill>
                  <a:srgbClr val="F03748"/>
                </a:solidFill>
                <a:latin typeface="M PLUS 1p"/>
                <a:ea typeface="M PLUS 1p"/>
                <a:cs typeface="M PLUS 1p"/>
                <a:sym typeface="M PLUS 1p"/>
              </a:rPr>
              <a:t>アイコン</a:t>
            </a:r>
            <a:r>
              <a:rPr b="0" i="0" lang="ja" sz="1200" u="none" cap="none" strike="noStrike">
                <a:solidFill>
                  <a:srgbClr val="002339"/>
                </a:solidFill>
                <a:latin typeface="M PLUS 1p"/>
                <a:ea typeface="M PLUS 1p"/>
                <a:cs typeface="M PLUS 1p"/>
                <a:sym typeface="M PLUS 1p"/>
              </a:rPr>
              <a:t>や</a:t>
            </a:r>
            <a:r>
              <a:rPr b="1" i="0" lang="ja" sz="1200" u="none" cap="none" strike="noStrike">
                <a:solidFill>
                  <a:srgbClr val="F03748"/>
                </a:solidFill>
                <a:latin typeface="M PLUS 1p"/>
                <a:ea typeface="M PLUS 1p"/>
                <a:cs typeface="M PLUS 1p"/>
                <a:sym typeface="M PLUS 1p"/>
              </a:rPr>
              <a:t>Chatworkロゴ</a:t>
            </a:r>
            <a:r>
              <a:rPr b="0" i="0" lang="ja" sz="1200" u="none" cap="none" strike="noStrike">
                <a:solidFill>
                  <a:srgbClr val="002339"/>
                </a:solidFill>
                <a:latin typeface="M PLUS 1p"/>
                <a:ea typeface="M PLUS 1p"/>
                <a:cs typeface="M PLUS 1p"/>
                <a:sym typeface="M PLUS 1p"/>
              </a:rPr>
              <a:t>などをまとめた素材集を用意。資料を作る際にぜひ活用してください。なお、各素材はブランドガイドラインに準拠して使用してください。</a:t>
            </a:r>
            <a:endParaRPr b="0" i="0" sz="1200" u="none" cap="none" strike="noStrike">
              <a:solidFill>
                <a:srgbClr val="002339"/>
              </a:solidFill>
              <a:latin typeface="M PLUS 1p"/>
              <a:ea typeface="M PLUS 1p"/>
              <a:cs typeface="M PLUS 1p"/>
              <a:sym typeface="M PLUS 1p"/>
            </a:endParaRPr>
          </a:p>
        </p:txBody>
      </p:sp>
      <p:sp>
        <p:nvSpPr>
          <p:cNvPr id="333" name="Google Shape;333;p2"/>
          <p:cNvSpPr/>
          <p:nvPr/>
        </p:nvSpPr>
        <p:spPr>
          <a:xfrm>
            <a:off x="6338675" y="404950"/>
            <a:ext cx="2148900" cy="641700"/>
          </a:xfrm>
          <a:prstGeom prst="rect">
            <a:avLst/>
          </a:prstGeom>
          <a:solidFill>
            <a:srgbClr val="F03748"/>
          </a:solidFill>
          <a:ln cap="flat" cmpd="sng" w="38100">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rgbClr val="FFFFFF"/>
                </a:solidFill>
                <a:latin typeface="M PLUS 1p"/>
                <a:ea typeface="M PLUS 1p"/>
                <a:cs typeface="M PLUS 1p"/>
                <a:sym typeface="M PLUS 1p"/>
              </a:rPr>
              <a:t>管理者向けスライド</a:t>
            </a:r>
            <a:endParaRPr b="1" i="0" sz="1400" u="none" cap="none" strike="noStrike">
              <a:solidFill>
                <a:srgbClr val="FFFFFF"/>
              </a:solidFill>
              <a:latin typeface="M PLUS 1p"/>
              <a:ea typeface="M PLUS 1p"/>
              <a:cs typeface="M PLUS 1p"/>
              <a:sym typeface="M PLUS 1p"/>
            </a:endParaRPr>
          </a:p>
        </p:txBody>
      </p:sp>
      <p:sp>
        <p:nvSpPr>
          <p:cNvPr id="334" name="Google Shape;334;p2"/>
          <p:cNvSpPr/>
          <p:nvPr/>
        </p:nvSpPr>
        <p:spPr>
          <a:xfrm>
            <a:off x="567000" y="2746775"/>
            <a:ext cx="3423300" cy="340200"/>
          </a:xfrm>
          <a:prstGeom prst="roundRect">
            <a:avLst>
              <a:gd fmla="val 50000" name="adj"/>
            </a:avLst>
          </a:prstGeom>
          <a:solidFill>
            <a:srgbClr val="FFBE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
          <p:cNvSpPr txBox="1"/>
          <p:nvPr/>
        </p:nvSpPr>
        <p:spPr>
          <a:xfrm>
            <a:off x="1018650" y="2746775"/>
            <a:ext cx="2520000" cy="33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rgbClr val="002339"/>
                </a:solidFill>
                <a:latin typeface="M PLUS 1p Medium"/>
                <a:ea typeface="M PLUS 1p Medium"/>
                <a:cs typeface="M PLUS 1p Medium"/>
                <a:sym typeface="M PLUS 1p Medium"/>
              </a:rPr>
              <a:t>テンプレート</a:t>
            </a:r>
            <a:endParaRPr b="0" i="0" sz="1200" u="none" cap="none" strike="noStrike">
              <a:solidFill>
                <a:srgbClr val="002339"/>
              </a:solidFill>
              <a:latin typeface="M PLUS 1p Medium"/>
              <a:ea typeface="M PLUS 1p Medium"/>
              <a:cs typeface="M PLUS 1p Medium"/>
              <a:sym typeface="M PLUS 1p Medium"/>
            </a:endParaRPr>
          </a:p>
        </p:txBody>
      </p:sp>
      <p:sp>
        <p:nvSpPr>
          <p:cNvPr id="336" name="Google Shape;336;p2"/>
          <p:cNvSpPr/>
          <p:nvPr/>
        </p:nvSpPr>
        <p:spPr>
          <a:xfrm>
            <a:off x="5064375" y="2746775"/>
            <a:ext cx="3423300" cy="340200"/>
          </a:xfrm>
          <a:prstGeom prst="roundRect">
            <a:avLst>
              <a:gd fmla="val 50000" name="adj"/>
            </a:avLst>
          </a:prstGeom>
          <a:solidFill>
            <a:srgbClr val="FFBE2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
          <p:cNvSpPr txBox="1"/>
          <p:nvPr/>
        </p:nvSpPr>
        <p:spPr>
          <a:xfrm>
            <a:off x="5516013" y="2746775"/>
            <a:ext cx="2520000" cy="33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rgbClr val="002339"/>
                </a:solidFill>
                <a:latin typeface="M PLUS 1p Medium"/>
                <a:ea typeface="M PLUS 1p Medium"/>
                <a:cs typeface="M PLUS 1p Medium"/>
                <a:sym typeface="M PLUS 1p Medium"/>
              </a:rPr>
              <a:t>素材集</a:t>
            </a:r>
            <a:endParaRPr b="0" i="0" sz="1200" u="none" cap="none" strike="noStrike">
              <a:solidFill>
                <a:srgbClr val="002339"/>
              </a:solidFill>
              <a:latin typeface="M PLUS 1p Medium"/>
              <a:ea typeface="M PLUS 1p Medium"/>
              <a:cs typeface="M PLUS 1p Medium"/>
              <a:sym typeface="M PLUS 1p Medium"/>
            </a:endParaRPr>
          </a:p>
        </p:txBody>
      </p:sp>
      <p:pic>
        <p:nvPicPr>
          <p:cNvPr id="338" name="Google Shape;338;p2"/>
          <p:cNvPicPr preferRelativeResize="0"/>
          <p:nvPr/>
        </p:nvPicPr>
        <p:blipFill rotWithShape="1">
          <a:blip r:embed="rId8">
            <a:alphaModFix/>
          </a:blip>
          <a:srcRect b="0" l="0" r="0" t="0"/>
          <a:stretch/>
        </p:blipFill>
        <p:spPr>
          <a:xfrm>
            <a:off x="5530825" y="4830561"/>
            <a:ext cx="1547525" cy="1160321"/>
          </a:xfrm>
          <a:prstGeom prst="rect">
            <a:avLst/>
          </a:prstGeom>
          <a:noFill/>
          <a:ln>
            <a:noFill/>
          </a:ln>
        </p:spPr>
      </p:pic>
      <p:sp>
        <p:nvSpPr>
          <p:cNvPr id="339" name="Google Shape;339;p2">
            <a:hlinkClick r:id="rId9"/>
          </p:cNvPr>
          <p:cNvSpPr/>
          <p:nvPr/>
        </p:nvSpPr>
        <p:spPr>
          <a:xfrm>
            <a:off x="5530825" y="4373350"/>
            <a:ext cx="2520000" cy="288000"/>
          </a:xfrm>
          <a:prstGeom prst="rect">
            <a:avLst/>
          </a:prstGeom>
          <a:solidFill>
            <a:srgbClr val="FFFFFF"/>
          </a:solidFill>
          <a:ln cap="flat" cmpd="sng" w="9525">
            <a:solidFill>
              <a:srgbClr val="F03748"/>
            </a:solidFill>
            <a:prstDash val="solid"/>
            <a:round/>
            <a:headEnd len="sm" w="sm" type="none"/>
            <a:tailEnd len="sm" w="sm" type="none"/>
          </a:ln>
        </p:spPr>
        <p:txBody>
          <a:bodyPr anchorCtr="0" anchor="ctr" bIns="91425" lIns="0" spcFirstLastPara="1" rIns="0"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rgbClr val="F03748"/>
                </a:solidFill>
                <a:latin typeface="M PLUS 1p Medium"/>
                <a:ea typeface="M PLUS 1p Medium"/>
                <a:cs typeface="M PLUS 1p Medium"/>
                <a:sym typeface="M PLUS 1p Medium"/>
              </a:rPr>
              <a:t>ブランドガイドラインは</a:t>
            </a:r>
            <a:r>
              <a:rPr b="0" i="0" lang="ja" sz="1200" u="sng" cap="none" strike="noStrike">
                <a:solidFill>
                  <a:srgbClr val="FF0000"/>
                </a:solidFill>
                <a:latin typeface="M PLUS 1p Medium"/>
                <a:ea typeface="M PLUS 1p Medium"/>
                <a:cs typeface="M PLUS 1p Medium"/>
                <a:sym typeface="M PLUS 1p Medium"/>
                <a:hlinkClick r:id="rId10"/>
              </a:rPr>
              <a:t>こちら</a:t>
            </a:r>
            <a:endParaRPr b="0" i="0" sz="1200" u="none" cap="none" strike="noStrike">
              <a:solidFill>
                <a:srgbClr val="FF0000"/>
              </a:solidFill>
              <a:latin typeface="M PLUS 1p Medium"/>
              <a:ea typeface="M PLUS 1p Medium"/>
              <a:cs typeface="M PLUS 1p Medium"/>
              <a:sym typeface="M PLUS 1p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
          <p:cNvSpPr txBox="1"/>
          <p:nvPr>
            <p:ph type="title"/>
          </p:nvPr>
        </p:nvSpPr>
        <p:spPr>
          <a:xfrm>
            <a:off x="333150" y="1813325"/>
            <a:ext cx="8477700" cy="1375500"/>
          </a:xfrm>
          <a:prstGeom prst="rect">
            <a:avLst/>
          </a:prstGeom>
          <a:noFill/>
          <a:ln>
            <a:noFill/>
          </a:ln>
        </p:spPr>
        <p:txBody>
          <a:bodyPr anchorCtr="0" anchor="t" bIns="38100" lIns="38100" spcFirstLastPara="1" rIns="38100" wrap="square" tIns="38100">
            <a:noAutofit/>
          </a:bodyPr>
          <a:lstStyle/>
          <a:p>
            <a:pPr indent="0" lvl="0" marL="0" rtl="0" algn="l">
              <a:lnSpc>
                <a:spcPct val="115000"/>
              </a:lnSpc>
              <a:spcBef>
                <a:spcPts val="0"/>
              </a:spcBef>
              <a:spcAft>
                <a:spcPts val="0"/>
              </a:spcAft>
              <a:buSzPts val="3000"/>
              <a:buNone/>
            </a:pPr>
            <a:r>
              <a:rPr lang="ja" sz="2400">
                <a:latin typeface="M PLUS 1p"/>
                <a:ea typeface="M PLUS 1p"/>
                <a:cs typeface="M PLUS 1p"/>
                <a:sym typeface="M PLUS 1p"/>
              </a:rPr>
              <a:t> 株式会社〇〇</a:t>
            </a:r>
            <a:endParaRPr sz="2400">
              <a:latin typeface="M PLUS 1p"/>
              <a:ea typeface="M PLUS 1p"/>
              <a:cs typeface="M PLUS 1p"/>
              <a:sym typeface="M PLUS 1p"/>
            </a:endParaRPr>
          </a:p>
          <a:p>
            <a:pPr indent="0" lvl="0" marL="0" rtl="0" algn="l">
              <a:lnSpc>
                <a:spcPct val="115000"/>
              </a:lnSpc>
              <a:spcBef>
                <a:spcPts val="0"/>
              </a:spcBef>
              <a:spcAft>
                <a:spcPts val="0"/>
              </a:spcAft>
              <a:buSzPts val="3000"/>
              <a:buNone/>
            </a:pPr>
            <a:r>
              <a:rPr lang="ja" sz="4000">
                <a:latin typeface="M PLUS 1p"/>
                <a:ea typeface="M PLUS 1p"/>
                <a:cs typeface="M PLUS 1p"/>
                <a:sym typeface="M PLUS 1p"/>
              </a:rPr>
              <a:t>Chatwork利用マニュアル</a:t>
            </a:r>
            <a:endParaRPr sz="4000">
              <a:latin typeface="M PLUS 1p"/>
              <a:ea typeface="M PLUS 1p"/>
              <a:cs typeface="M PLUS 1p"/>
              <a:sym typeface="M PLUS 1p"/>
            </a:endParaRPr>
          </a:p>
        </p:txBody>
      </p:sp>
      <p:sp>
        <p:nvSpPr>
          <p:cNvPr id="345" name="Google Shape;345;p3"/>
          <p:cNvSpPr txBox="1"/>
          <p:nvPr>
            <p:ph idx="1" type="subTitle"/>
          </p:nvPr>
        </p:nvSpPr>
        <p:spPr>
          <a:xfrm>
            <a:off x="1795050" y="4485600"/>
            <a:ext cx="7116300" cy="896700"/>
          </a:xfrm>
          <a:prstGeom prst="rect">
            <a:avLst/>
          </a:prstGeom>
          <a:noFill/>
          <a:ln>
            <a:noFill/>
          </a:ln>
        </p:spPr>
        <p:txBody>
          <a:bodyPr anchorCtr="0" anchor="t" bIns="38100" lIns="38100" spcFirstLastPara="1" rIns="38100" wrap="square" tIns="38100">
            <a:noAutofit/>
          </a:bodyPr>
          <a:lstStyle/>
          <a:p>
            <a:pPr indent="0" lvl="0" marL="0" rtl="0" algn="r">
              <a:lnSpc>
                <a:spcPct val="100000"/>
              </a:lnSpc>
              <a:spcBef>
                <a:spcPts val="0"/>
              </a:spcBef>
              <a:spcAft>
                <a:spcPts val="0"/>
              </a:spcAft>
              <a:buSzPts val="2000"/>
              <a:buNone/>
            </a:pPr>
            <a:r>
              <a:rPr lang="ja">
                <a:latin typeface="M PLUS 1p"/>
                <a:ea typeface="M PLUS 1p"/>
                <a:cs typeface="M PLUS 1p"/>
                <a:sym typeface="M PLUS 1p"/>
              </a:rPr>
              <a:t>株式会社〇〇</a:t>
            </a:r>
            <a:endParaRPr>
              <a:latin typeface="M PLUS 1p"/>
              <a:ea typeface="M PLUS 1p"/>
              <a:cs typeface="M PLUS 1p"/>
              <a:sym typeface="M PLUS 1p"/>
            </a:endParaRPr>
          </a:p>
          <a:p>
            <a:pPr indent="0" lvl="0" marL="0" rtl="0" algn="r">
              <a:lnSpc>
                <a:spcPct val="100000"/>
              </a:lnSpc>
              <a:spcBef>
                <a:spcPts val="0"/>
              </a:spcBef>
              <a:spcAft>
                <a:spcPts val="0"/>
              </a:spcAft>
              <a:buSzPts val="2000"/>
              <a:buNone/>
            </a:pPr>
            <a:r>
              <a:rPr lang="ja">
                <a:latin typeface="M PLUS 1p"/>
                <a:ea typeface="M PLUS 1p"/>
                <a:cs typeface="M PLUS 1p"/>
                <a:sym typeface="M PLUS 1p"/>
              </a:rPr>
              <a:t>〇〇部</a:t>
            </a:r>
            <a:endParaRPr>
              <a:latin typeface="M PLUS 1p"/>
              <a:ea typeface="M PLUS 1p"/>
              <a:cs typeface="M PLUS 1p"/>
              <a:sym typeface="M PLUS 1p"/>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
          <p:cNvSpPr/>
          <p:nvPr/>
        </p:nvSpPr>
        <p:spPr>
          <a:xfrm>
            <a:off x="1093528" y="3078438"/>
            <a:ext cx="1859100" cy="72000"/>
          </a:xfrm>
          <a:prstGeom prst="rect">
            <a:avLst/>
          </a:prstGeom>
          <a:solidFill>
            <a:srgbClr val="FFE58D">
              <a:alpha val="6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
          <p:cNvSpPr/>
          <p:nvPr/>
        </p:nvSpPr>
        <p:spPr>
          <a:xfrm>
            <a:off x="1093528" y="3547876"/>
            <a:ext cx="1188000" cy="72000"/>
          </a:xfrm>
          <a:prstGeom prst="rect">
            <a:avLst/>
          </a:prstGeom>
          <a:solidFill>
            <a:srgbClr val="FFE58D">
              <a:alpha val="6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4"/>
          <p:cNvSpPr/>
          <p:nvPr/>
        </p:nvSpPr>
        <p:spPr>
          <a:xfrm>
            <a:off x="1093528" y="3967363"/>
            <a:ext cx="1440000" cy="72000"/>
          </a:xfrm>
          <a:prstGeom prst="rect">
            <a:avLst/>
          </a:prstGeom>
          <a:solidFill>
            <a:srgbClr val="FFE58D">
              <a:alpha val="6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
          <p:cNvSpPr/>
          <p:nvPr/>
        </p:nvSpPr>
        <p:spPr>
          <a:xfrm>
            <a:off x="1090631" y="4424834"/>
            <a:ext cx="1188000" cy="72000"/>
          </a:xfrm>
          <a:prstGeom prst="rect">
            <a:avLst/>
          </a:prstGeom>
          <a:solidFill>
            <a:srgbClr val="FFE58D">
              <a:alpha val="6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4"/>
          <p:cNvSpPr txBox="1"/>
          <p:nvPr/>
        </p:nvSpPr>
        <p:spPr>
          <a:xfrm>
            <a:off x="1013357" y="2694363"/>
            <a:ext cx="2379758" cy="1942800"/>
          </a:xfrm>
          <a:prstGeom prst="rect">
            <a:avLst/>
          </a:prstGeom>
          <a:noFill/>
          <a:ln>
            <a:noFill/>
          </a:ln>
        </p:spPr>
        <p:txBody>
          <a:bodyPr anchorCtr="0" anchor="t" bIns="91425" lIns="91425" spcFirstLastPara="1" rIns="91425" wrap="square" tIns="91425">
            <a:noAutofit/>
          </a:bodyPr>
          <a:lstStyle/>
          <a:p>
            <a:pPr indent="0" lvl="0" marL="0" marR="0" rtl="0" algn="l">
              <a:lnSpc>
                <a:spcPct val="160000"/>
              </a:lnSpc>
              <a:spcBef>
                <a:spcPts val="0"/>
              </a:spcBef>
              <a:spcAft>
                <a:spcPts val="0"/>
              </a:spcAft>
              <a:buClr>
                <a:srgbClr val="000000"/>
              </a:buClr>
              <a:buSzPts val="1800"/>
              <a:buFont typeface="Arial"/>
              <a:buNone/>
            </a:pPr>
            <a:r>
              <a:rPr b="1" i="0" lang="ja" sz="1800" u="none" cap="none" strike="noStrike">
                <a:solidFill>
                  <a:srgbClr val="F03748"/>
                </a:solidFill>
                <a:latin typeface="M PLUS 1p"/>
                <a:ea typeface="M PLUS 1p"/>
                <a:cs typeface="M PLUS 1p"/>
                <a:sym typeface="M PLUS 1p"/>
              </a:rPr>
              <a:t>グループチャット</a:t>
            </a:r>
            <a:endParaRPr b="0" i="0" sz="1800" u="none" cap="none" strike="noStrike">
              <a:solidFill>
                <a:srgbClr val="F03748"/>
              </a:solidFill>
              <a:latin typeface="M PLUS 1p"/>
              <a:ea typeface="M PLUS 1p"/>
              <a:cs typeface="M PLUS 1p"/>
              <a:sym typeface="M PLUS 1p"/>
            </a:endParaRPr>
          </a:p>
          <a:p>
            <a:pPr indent="0" lvl="0" marL="0" marR="0" rtl="0" algn="l">
              <a:lnSpc>
                <a:spcPct val="160000"/>
              </a:lnSpc>
              <a:spcBef>
                <a:spcPts val="0"/>
              </a:spcBef>
              <a:spcAft>
                <a:spcPts val="0"/>
              </a:spcAft>
              <a:buClr>
                <a:srgbClr val="000000"/>
              </a:buClr>
              <a:buSzPts val="1800"/>
              <a:buFont typeface="Arial"/>
              <a:buNone/>
            </a:pPr>
            <a:r>
              <a:rPr b="1" i="0" lang="ja" sz="1800" u="none" cap="none" strike="noStrike">
                <a:solidFill>
                  <a:srgbClr val="F03748"/>
                </a:solidFill>
                <a:latin typeface="M PLUS 1p"/>
                <a:ea typeface="M PLUS 1p"/>
                <a:cs typeface="M PLUS 1p"/>
                <a:sym typeface="M PLUS 1p"/>
              </a:rPr>
              <a:t>タスク管理</a:t>
            </a:r>
            <a:endParaRPr b="0" i="0" sz="1800" u="none" cap="none" strike="noStrike">
              <a:solidFill>
                <a:srgbClr val="F03748"/>
              </a:solidFill>
              <a:latin typeface="M PLUS 1p"/>
              <a:ea typeface="M PLUS 1p"/>
              <a:cs typeface="M PLUS 1p"/>
              <a:sym typeface="M PLUS 1p"/>
            </a:endParaRPr>
          </a:p>
          <a:p>
            <a:pPr indent="0" lvl="0" marL="0" marR="0" rtl="0" algn="l">
              <a:lnSpc>
                <a:spcPct val="160000"/>
              </a:lnSpc>
              <a:spcBef>
                <a:spcPts val="0"/>
              </a:spcBef>
              <a:spcAft>
                <a:spcPts val="0"/>
              </a:spcAft>
              <a:buClr>
                <a:srgbClr val="000000"/>
              </a:buClr>
              <a:buSzPts val="1800"/>
              <a:buFont typeface="Arial"/>
              <a:buNone/>
            </a:pPr>
            <a:r>
              <a:rPr b="1" i="0" lang="ja" sz="1800" u="none" cap="none" strike="noStrike">
                <a:solidFill>
                  <a:srgbClr val="F03748"/>
                </a:solidFill>
                <a:latin typeface="M PLUS 1p"/>
                <a:ea typeface="M PLUS 1p"/>
                <a:cs typeface="M PLUS 1p"/>
                <a:sym typeface="M PLUS 1p"/>
              </a:rPr>
              <a:t>ファイル管理</a:t>
            </a:r>
            <a:endParaRPr b="0" i="0" sz="1800" u="none" cap="none" strike="noStrike">
              <a:solidFill>
                <a:srgbClr val="F03748"/>
              </a:solidFill>
              <a:latin typeface="M PLUS 1p"/>
              <a:ea typeface="M PLUS 1p"/>
              <a:cs typeface="M PLUS 1p"/>
              <a:sym typeface="M PLUS 1p"/>
            </a:endParaRPr>
          </a:p>
          <a:p>
            <a:pPr indent="0" lvl="0" marL="0" marR="0" rtl="0" algn="l">
              <a:lnSpc>
                <a:spcPct val="160000"/>
              </a:lnSpc>
              <a:spcBef>
                <a:spcPts val="0"/>
              </a:spcBef>
              <a:spcAft>
                <a:spcPts val="0"/>
              </a:spcAft>
              <a:buClr>
                <a:srgbClr val="000000"/>
              </a:buClr>
              <a:buSzPts val="1800"/>
              <a:buFont typeface="Arial"/>
              <a:buNone/>
            </a:pPr>
            <a:r>
              <a:rPr b="1" i="0" lang="ja" sz="1800" u="none" cap="none" strike="noStrike">
                <a:solidFill>
                  <a:srgbClr val="F03748"/>
                </a:solidFill>
                <a:latin typeface="M PLUS 1p"/>
                <a:ea typeface="M PLUS 1p"/>
                <a:cs typeface="M PLUS 1p"/>
                <a:sym typeface="M PLUS 1p"/>
              </a:rPr>
              <a:t>ビデオ通話</a:t>
            </a:r>
            <a:endParaRPr b="0" i="0" sz="1400" u="none" cap="none" strike="noStrike">
              <a:solidFill>
                <a:srgbClr val="000000"/>
              </a:solidFill>
              <a:latin typeface="Arial"/>
              <a:ea typeface="Arial"/>
              <a:cs typeface="Arial"/>
              <a:sym typeface="Arial"/>
            </a:endParaRPr>
          </a:p>
        </p:txBody>
      </p:sp>
      <p:sp>
        <p:nvSpPr>
          <p:cNvPr id="355" name="Google Shape;355;p4"/>
          <p:cNvSpPr/>
          <p:nvPr/>
        </p:nvSpPr>
        <p:spPr>
          <a:xfrm>
            <a:off x="606065" y="5492725"/>
            <a:ext cx="4026600" cy="753600"/>
          </a:xfrm>
          <a:prstGeom prst="roundRect">
            <a:avLst>
              <a:gd fmla="val 14454" name="adj"/>
            </a:avLst>
          </a:prstGeom>
          <a:solidFill>
            <a:srgbClr val="FFE58D"/>
          </a:solidFill>
          <a:ln cap="flat" cmpd="sng" w="9525">
            <a:solidFill>
              <a:srgbClr val="FFBE2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Chatworkとは</a:t>
            </a:r>
            <a:endParaRPr>
              <a:solidFill>
                <a:srgbClr val="002339"/>
              </a:solidFill>
              <a:latin typeface="M PLUS 1p"/>
              <a:ea typeface="M PLUS 1p"/>
              <a:cs typeface="M PLUS 1p"/>
              <a:sym typeface="M PLUS 1p"/>
            </a:endParaRPr>
          </a:p>
        </p:txBody>
      </p:sp>
      <p:sp>
        <p:nvSpPr>
          <p:cNvPr id="357" name="Google Shape;357;p4"/>
          <p:cNvSpPr txBox="1"/>
          <p:nvPr/>
        </p:nvSpPr>
        <p:spPr>
          <a:xfrm>
            <a:off x="567000" y="1453800"/>
            <a:ext cx="8083649" cy="38886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chemeClr val="dk1"/>
              </a:buClr>
              <a:buSzPts val="1100"/>
              <a:buFont typeface="Arial"/>
              <a:buNone/>
            </a:pPr>
            <a:r>
              <a:rPr b="0" i="0" lang="ja" sz="1400" u="none" cap="none" strike="noStrike">
                <a:solidFill>
                  <a:srgbClr val="002339"/>
                </a:solidFill>
                <a:latin typeface="M PLUS 1p"/>
                <a:ea typeface="M PLUS 1p"/>
                <a:cs typeface="M PLUS 1p"/>
                <a:sym typeface="M PLUS 1p"/>
              </a:rPr>
              <a:t>Chatwork株式会社が提供するビジネスチャットです。複数のメンバーが同時にコミュニケーションがとれ、業務効率化を加速させることができるツールです。</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chemeClr val="dk1"/>
              </a:buClr>
              <a:buSzPts val="1100"/>
              <a:buFont typeface="Arial"/>
              <a:buNone/>
            </a:pPr>
            <a:r>
              <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chemeClr val="dk1"/>
              </a:buClr>
              <a:buSzPts val="1100"/>
              <a:buFont typeface="Arial"/>
              <a:buNone/>
            </a:pPr>
            <a:r>
              <a:rPr b="0" i="0" lang="ja" sz="1400" u="none" cap="none" strike="noStrike">
                <a:solidFill>
                  <a:srgbClr val="002339"/>
                </a:solidFill>
                <a:latin typeface="M PLUS 1p"/>
                <a:ea typeface="M PLUS 1p"/>
                <a:cs typeface="M PLUS 1p"/>
                <a:sym typeface="M PLUS 1p"/>
              </a:rPr>
              <a:t>以下の4つのメイン機能が使えます。</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800"/>
              <a:buFont typeface="Arial"/>
              <a:buNone/>
            </a:pPr>
            <a:r>
              <a:t/>
            </a:r>
            <a:endParaRPr b="1" i="0" sz="18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800"/>
              <a:buFont typeface="Arial"/>
              <a:buNone/>
            </a:pPr>
            <a:r>
              <a:t/>
            </a:r>
            <a:endParaRPr b="1" i="0" sz="18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800"/>
              <a:buFont typeface="Arial"/>
              <a:buNone/>
            </a:pPr>
            <a:r>
              <a:t/>
            </a:r>
            <a:endParaRPr b="1" i="0" sz="18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800"/>
              <a:buFont typeface="Arial"/>
              <a:buNone/>
            </a:pPr>
            <a:r>
              <a:t/>
            </a:r>
            <a:endParaRPr b="1" i="0" sz="1800" u="none" cap="none" strike="noStrike">
              <a:solidFill>
                <a:srgbClr val="FF0000"/>
              </a:solidFill>
              <a:latin typeface="M PLUS 1p"/>
              <a:ea typeface="M PLUS 1p"/>
              <a:cs typeface="M PLUS 1p"/>
              <a:sym typeface="M PLUS 1p"/>
            </a:endParaRPr>
          </a:p>
          <a:p>
            <a:pPr indent="0" lvl="0" marL="0" marR="0" rtl="0" algn="l">
              <a:lnSpc>
                <a:spcPct val="135000"/>
              </a:lnSpc>
              <a:spcBef>
                <a:spcPts val="0"/>
              </a:spcBef>
              <a:spcAft>
                <a:spcPts val="0"/>
              </a:spcAft>
              <a:buClr>
                <a:schemeClr val="dk1"/>
              </a:buClr>
              <a:buSzPts val="1100"/>
              <a:buFont typeface="Arial"/>
              <a:buNone/>
            </a:pPr>
            <a:r>
              <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chemeClr val="dk1"/>
              </a:buClr>
              <a:buSzPts val="1100"/>
              <a:buFont typeface="Arial"/>
              <a:buNone/>
            </a:pPr>
            <a:r>
              <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chemeClr val="dk1"/>
              </a:buClr>
              <a:buSzPts val="1100"/>
              <a:buFont typeface="Arial"/>
              <a:buNone/>
            </a:pPr>
            <a:r>
              <a:rPr b="0" i="0" lang="ja" sz="1400" u="none" cap="none" strike="noStrike">
                <a:solidFill>
                  <a:srgbClr val="002339"/>
                </a:solidFill>
                <a:latin typeface="M PLUS 1p"/>
                <a:ea typeface="M PLUS 1p"/>
                <a:cs typeface="M PLUS 1p"/>
                <a:sym typeface="M PLUS 1p"/>
              </a:rPr>
              <a:t>また、Chatworkは、大企業や官公庁も導入できる</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chemeClr val="dk1"/>
              </a:buClr>
              <a:buSzPts val="1100"/>
              <a:buFont typeface="Arial"/>
              <a:buNone/>
            </a:pPr>
            <a:r>
              <a:rPr b="0" i="0" lang="ja" sz="1400" u="none" cap="none" strike="noStrike">
                <a:solidFill>
                  <a:srgbClr val="002339"/>
                </a:solidFill>
                <a:latin typeface="M PLUS 1p"/>
                <a:ea typeface="M PLUS 1p"/>
                <a:cs typeface="M PLUS 1p"/>
                <a:sym typeface="M PLUS 1p"/>
              </a:rPr>
              <a:t>セキュリティ水準を満たしています。</a:t>
            </a:r>
            <a:endParaRPr b="0" i="0" sz="1400" u="none" cap="none" strike="noStrike">
              <a:solidFill>
                <a:srgbClr val="002339"/>
              </a:solidFill>
              <a:latin typeface="M PLUS 1p"/>
              <a:ea typeface="M PLUS 1p"/>
              <a:cs typeface="M PLUS 1p"/>
              <a:sym typeface="M PLUS 1p"/>
            </a:endParaRPr>
          </a:p>
        </p:txBody>
      </p:sp>
      <p:sp>
        <p:nvSpPr>
          <p:cNvPr id="358" name="Google Shape;358;p4"/>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pic>
        <p:nvPicPr>
          <p:cNvPr id="359" name="Google Shape;359;p4"/>
          <p:cNvPicPr preferRelativeResize="0"/>
          <p:nvPr/>
        </p:nvPicPr>
        <p:blipFill rotWithShape="1">
          <a:blip r:embed="rId3">
            <a:alphaModFix/>
          </a:blip>
          <a:srcRect b="0" l="2849" r="5826" t="0"/>
          <a:stretch/>
        </p:blipFill>
        <p:spPr>
          <a:xfrm>
            <a:off x="5124482" y="2764750"/>
            <a:ext cx="3878200" cy="3598300"/>
          </a:xfrm>
          <a:prstGeom prst="rect">
            <a:avLst/>
          </a:prstGeom>
          <a:noFill/>
          <a:ln>
            <a:noFill/>
          </a:ln>
        </p:spPr>
      </p:pic>
      <p:pic>
        <p:nvPicPr>
          <p:cNvPr id="360" name="Google Shape;360;p4"/>
          <p:cNvPicPr preferRelativeResize="0"/>
          <p:nvPr/>
        </p:nvPicPr>
        <p:blipFill rotWithShape="1">
          <a:blip r:embed="rId3">
            <a:alphaModFix/>
          </a:blip>
          <a:srcRect b="27682" l="2845" r="87071" t="0"/>
          <a:stretch/>
        </p:blipFill>
        <p:spPr>
          <a:xfrm>
            <a:off x="4985700" y="4967325"/>
            <a:ext cx="428150" cy="987500"/>
          </a:xfrm>
          <a:prstGeom prst="rect">
            <a:avLst/>
          </a:prstGeom>
          <a:noFill/>
          <a:ln>
            <a:noFill/>
          </a:ln>
        </p:spPr>
      </p:pic>
      <p:cxnSp>
        <p:nvCxnSpPr>
          <p:cNvPr id="361" name="Google Shape;361;p4"/>
          <p:cNvCxnSpPr/>
          <p:nvPr/>
        </p:nvCxnSpPr>
        <p:spPr>
          <a:xfrm flipH="1">
            <a:off x="6960825" y="2173136"/>
            <a:ext cx="205500" cy="427800"/>
          </a:xfrm>
          <a:prstGeom prst="straightConnector1">
            <a:avLst/>
          </a:prstGeom>
          <a:noFill/>
          <a:ln cap="flat" cmpd="sng" w="38100">
            <a:solidFill>
              <a:srgbClr val="FFBE2E"/>
            </a:solidFill>
            <a:prstDash val="solid"/>
            <a:round/>
            <a:headEnd len="sm" w="sm" type="none"/>
            <a:tailEnd len="sm" w="sm" type="none"/>
          </a:ln>
        </p:spPr>
      </p:cxnSp>
      <p:cxnSp>
        <p:nvCxnSpPr>
          <p:cNvPr id="362" name="Google Shape;362;p4"/>
          <p:cNvCxnSpPr/>
          <p:nvPr/>
        </p:nvCxnSpPr>
        <p:spPr>
          <a:xfrm rot="10800000">
            <a:off x="4938225" y="2739025"/>
            <a:ext cx="428100" cy="243000"/>
          </a:xfrm>
          <a:prstGeom prst="straightConnector1">
            <a:avLst/>
          </a:prstGeom>
          <a:noFill/>
          <a:ln cap="flat" cmpd="sng" w="38100">
            <a:solidFill>
              <a:srgbClr val="FFBE2E"/>
            </a:solidFill>
            <a:prstDash val="solid"/>
            <a:round/>
            <a:headEnd len="sm" w="sm" type="none"/>
            <a:tailEnd len="sm" w="sm" type="none"/>
          </a:ln>
        </p:spPr>
      </p:cxnSp>
      <p:sp>
        <p:nvSpPr>
          <p:cNvPr id="363" name="Google Shape;363;p4"/>
          <p:cNvSpPr txBox="1"/>
          <p:nvPr/>
        </p:nvSpPr>
        <p:spPr>
          <a:xfrm rot="-660704">
            <a:off x="5200730" y="2046868"/>
            <a:ext cx="1831318" cy="792067"/>
          </a:xfrm>
          <a:prstGeom prst="rect">
            <a:avLst/>
          </a:prstGeom>
          <a:noFill/>
          <a:ln>
            <a:noFill/>
          </a:ln>
        </p:spPr>
        <p:txBody>
          <a:bodyPr anchorCtr="0" anchor="t" bIns="45700" lIns="91425" spcFirstLastPara="1" rIns="91425" wrap="square" tIns="45700">
            <a:noAutofit/>
          </a:bodyPr>
          <a:lstStyle/>
          <a:p>
            <a:pPr indent="0" lvl="0" marL="0" marR="0" rtl="0" algn="ctr">
              <a:lnSpc>
                <a:spcPct val="135000"/>
              </a:lnSpc>
              <a:spcBef>
                <a:spcPts val="0"/>
              </a:spcBef>
              <a:spcAft>
                <a:spcPts val="0"/>
              </a:spcAft>
              <a:buClr>
                <a:srgbClr val="000000"/>
              </a:buClr>
              <a:buSzPts val="2000"/>
              <a:buFont typeface="Arial"/>
              <a:buNone/>
            </a:pPr>
            <a:r>
              <a:rPr b="1" i="0" lang="ja" sz="2000" u="none" cap="none" strike="noStrike">
                <a:solidFill>
                  <a:srgbClr val="002339"/>
                </a:solidFill>
                <a:latin typeface="M PLUS 1p"/>
                <a:ea typeface="M PLUS 1p"/>
                <a:cs typeface="M PLUS 1p"/>
                <a:sym typeface="M PLUS 1p"/>
              </a:rPr>
              <a:t>機能は</a:t>
            </a:r>
            <a:r>
              <a:rPr b="1" i="0" lang="ja" sz="3500" u="none" cap="none" strike="noStrike">
                <a:solidFill>
                  <a:srgbClr val="F03748"/>
                </a:solidFill>
                <a:latin typeface="M PLUS 1p"/>
                <a:ea typeface="M PLUS 1p"/>
                <a:cs typeface="M PLUS 1p"/>
                <a:sym typeface="M PLUS 1p"/>
              </a:rPr>
              <a:t>4</a:t>
            </a:r>
            <a:r>
              <a:rPr b="1" i="0" lang="ja" sz="2000" u="none" cap="none" strike="noStrike">
                <a:solidFill>
                  <a:srgbClr val="002339"/>
                </a:solidFill>
                <a:latin typeface="M PLUS 1p"/>
                <a:ea typeface="M PLUS 1p"/>
                <a:cs typeface="M PLUS 1p"/>
                <a:sym typeface="M PLUS 1p"/>
              </a:rPr>
              <a:t>つ！</a:t>
            </a:r>
            <a:endParaRPr b="1" i="0" sz="2000" u="none" cap="none" strike="noStrike">
              <a:solidFill>
                <a:srgbClr val="002339"/>
              </a:solidFill>
              <a:latin typeface="M PLUS 1p"/>
              <a:ea typeface="M PLUS 1p"/>
              <a:cs typeface="M PLUS 1p"/>
              <a:sym typeface="M PLUS 1p"/>
            </a:endParaRPr>
          </a:p>
        </p:txBody>
      </p:sp>
      <p:pic>
        <p:nvPicPr>
          <p:cNvPr id="364" name="Google Shape;364;p4"/>
          <p:cNvPicPr preferRelativeResize="0"/>
          <p:nvPr/>
        </p:nvPicPr>
        <p:blipFill rotWithShape="1">
          <a:blip r:embed="rId4">
            <a:alphaModFix/>
          </a:blip>
          <a:srcRect b="0" l="0" r="0" t="0"/>
          <a:stretch/>
        </p:blipFill>
        <p:spPr>
          <a:xfrm>
            <a:off x="683190" y="5572250"/>
            <a:ext cx="594550" cy="594550"/>
          </a:xfrm>
          <a:prstGeom prst="rect">
            <a:avLst/>
          </a:prstGeom>
          <a:noFill/>
          <a:ln>
            <a:noFill/>
          </a:ln>
        </p:spPr>
      </p:pic>
      <p:sp>
        <p:nvSpPr>
          <p:cNvPr id="365" name="Google Shape;365;p4"/>
          <p:cNvSpPr txBox="1"/>
          <p:nvPr/>
        </p:nvSpPr>
        <p:spPr>
          <a:xfrm>
            <a:off x="1284990" y="5640325"/>
            <a:ext cx="3173400" cy="547200"/>
          </a:xfrm>
          <a:prstGeom prst="rect">
            <a:avLst/>
          </a:prstGeom>
          <a:noFill/>
          <a:ln>
            <a:noFill/>
          </a:ln>
        </p:spPr>
        <p:txBody>
          <a:bodyPr anchorCtr="0" anchor="ctr" bIns="45700" lIns="91425" spcFirstLastPara="1" rIns="91425" wrap="square" tIns="45700">
            <a:noAutofit/>
          </a:bodyPr>
          <a:lstStyle/>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・4つのメイン機能の詳細は、</a:t>
            </a:r>
            <a:r>
              <a:rPr b="1" i="0" lang="ja" sz="1400" u="sng" cap="none" strike="noStrike">
                <a:solidFill>
                  <a:srgbClr val="FF0000"/>
                </a:solidFill>
                <a:latin typeface="M PLUS 1p"/>
                <a:ea typeface="M PLUS 1p"/>
                <a:cs typeface="M PLUS 1p"/>
                <a:sym typeface="M PLUS 1p"/>
                <a:hlinkClick r:id="rId5"/>
              </a:rPr>
              <a:t>こちら</a:t>
            </a:r>
            <a:endParaRPr b="1" i="0" sz="1400" u="none" cap="none" strike="noStrike">
              <a:solidFill>
                <a:srgbClr val="FF0000"/>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・セキュリティについては、</a:t>
            </a:r>
            <a:r>
              <a:rPr b="1" i="0" lang="ja" sz="1400" u="sng" cap="none" strike="noStrike">
                <a:solidFill>
                  <a:srgbClr val="FF0000"/>
                </a:solidFill>
                <a:latin typeface="M PLUS 1p"/>
                <a:ea typeface="M PLUS 1p"/>
                <a:cs typeface="M PLUS 1p"/>
                <a:sym typeface="M PLUS 1p"/>
                <a:hlinkClick r:id="rId6"/>
              </a:rPr>
              <a:t>こちら</a:t>
            </a:r>
            <a:endParaRPr b="1" i="0" sz="1400" u="none" cap="none" strike="noStrike">
              <a:solidFill>
                <a:srgbClr val="FF0000"/>
              </a:solidFill>
              <a:latin typeface="M PLUS 1p"/>
              <a:ea typeface="M PLUS 1p"/>
              <a:cs typeface="M PLUS 1p"/>
              <a:sym typeface="M PLUS 1p"/>
            </a:endParaRPr>
          </a:p>
        </p:txBody>
      </p:sp>
      <p:pic>
        <p:nvPicPr>
          <p:cNvPr id="366" name="Google Shape;366;p4"/>
          <p:cNvPicPr preferRelativeResize="0"/>
          <p:nvPr/>
        </p:nvPicPr>
        <p:blipFill rotWithShape="1">
          <a:blip r:embed="rId7">
            <a:alphaModFix/>
          </a:blip>
          <a:srcRect b="0" l="0" r="3909" t="0"/>
          <a:stretch/>
        </p:blipFill>
        <p:spPr>
          <a:xfrm>
            <a:off x="5829332" y="3000050"/>
            <a:ext cx="3173350" cy="2876774"/>
          </a:xfrm>
          <a:prstGeom prst="rect">
            <a:avLst/>
          </a:prstGeom>
          <a:noFill/>
          <a:ln>
            <a:noFill/>
          </a:ln>
        </p:spPr>
      </p:pic>
      <p:sp>
        <p:nvSpPr>
          <p:cNvPr id="367" name="Google Shape;367;p4"/>
          <p:cNvSpPr txBox="1"/>
          <p:nvPr/>
        </p:nvSpPr>
        <p:spPr>
          <a:xfrm>
            <a:off x="620750" y="2681000"/>
            <a:ext cx="475675" cy="1942800"/>
          </a:xfrm>
          <a:prstGeom prst="rect">
            <a:avLst/>
          </a:prstGeom>
          <a:noFill/>
          <a:ln>
            <a:noFill/>
          </a:ln>
        </p:spPr>
        <p:txBody>
          <a:bodyPr anchorCtr="0" anchor="t" bIns="91425" lIns="0" spcFirstLastPara="1" rIns="91425" wrap="square" tIns="91425">
            <a:noAutofit/>
          </a:bodyPr>
          <a:lstStyle/>
          <a:p>
            <a:pPr indent="0" lvl="0" marL="0" marR="0" rtl="0" algn="l">
              <a:lnSpc>
                <a:spcPct val="121000"/>
              </a:lnSpc>
              <a:spcBef>
                <a:spcPts val="0"/>
              </a:spcBef>
              <a:spcAft>
                <a:spcPts val="0"/>
              </a:spcAft>
              <a:buClr>
                <a:srgbClr val="000000"/>
              </a:buClr>
              <a:buSzPts val="2400"/>
              <a:buFont typeface="Arial"/>
              <a:buNone/>
            </a:pPr>
            <a:r>
              <a:rPr b="1" i="0" lang="ja" sz="2400" u="none" cap="none" strike="noStrike">
                <a:solidFill>
                  <a:srgbClr val="F03748"/>
                </a:solidFill>
                <a:latin typeface="M PLUS 1p"/>
                <a:ea typeface="M PLUS 1p"/>
                <a:cs typeface="M PLUS 1p"/>
                <a:sym typeface="M PLUS 1p"/>
              </a:rPr>
              <a:t>1.</a:t>
            </a:r>
            <a:endParaRPr b="1" i="0" sz="2400" u="none" cap="none" strike="noStrike">
              <a:solidFill>
                <a:srgbClr val="F03748"/>
              </a:solidFill>
              <a:latin typeface="M PLUS 1p"/>
              <a:ea typeface="M PLUS 1p"/>
              <a:cs typeface="M PLUS 1p"/>
              <a:sym typeface="M PLUS 1p"/>
            </a:endParaRPr>
          </a:p>
          <a:p>
            <a:pPr indent="0" lvl="0" marL="0" marR="0" rtl="0" algn="l">
              <a:lnSpc>
                <a:spcPct val="121000"/>
              </a:lnSpc>
              <a:spcBef>
                <a:spcPts val="0"/>
              </a:spcBef>
              <a:spcAft>
                <a:spcPts val="0"/>
              </a:spcAft>
              <a:buClr>
                <a:srgbClr val="000000"/>
              </a:buClr>
              <a:buSzPts val="2400"/>
              <a:buFont typeface="Arial"/>
              <a:buNone/>
            </a:pPr>
            <a:r>
              <a:rPr b="1" i="0" lang="ja" sz="2400" u="none" cap="none" strike="noStrike">
                <a:solidFill>
                  <a:srgbClr val="F03748"/>
                </a:solidFill>
                <a:latin typeface="M PLUS 1p"/>
                <a:ea typeface="M PLUS 1p"/>
                <a:cs typeface="M PLUS 1p"/>
                <a:sym typeface="M PLUS 1p"/>
              </a:rPr>
              <a:t>2.</a:t>
            </a:r>
            <a:endParaRPr b="1" i="0" sz="2400" u="none" cap="none" strike="noStrike">
              <a:solidFill>
                <a:srgbClr val="F03748"/>
              </a:solidFill>
              <a:latin typeface="M PLUS 1p"/>
              <a:ea typeface="M PLUS 1p"/>
              <a:cs typeface="M PLUS 1p"/>
              <a:sym typeface="M PLUS 1p"/>
            </a:endParaRPr>
          </a:p>
          <a:p>
            <a:pPr indent="0" lvl="0" marL="0" marR="0" rtl="0" algn="l">
              <a:lnSpc>
                <a:spcPct val="121000"/>
              </a:lnSpc>
              <a:spcBef>
                <a:spcPts val="0"/>
              </a:spcBef>
              <a:spcAft>
                <a:spcPts val="0"/>
              </a:spcAft>
              <a:buClr>
                <a:srgbClr val="000000"/>
              </a:buClr>
              <a:buSzPts val="2400"/>
              <a:buFont typeface="Arial"/>
              <a:buNone/>
            </a:pPr>
            <a:r>
              <a:rPr b="1" i="0" lang="ja" sz="2400" u="none" cap="none" strike="noStrike">
                <a:solidFill>
                  <a:srgbClr val="F03748"/>
                </a:solidFill>
                <a:latin typeface="M PLUS 1p"/>
                <a:ea typeface="M PLUS 1p"/>
                <a:cs typeface="M PLUS 1p"/>
                <a:sym typeface="M PLUS 1p"/>
              </a:rPr>
              <a:t>3.</a:t>
            </a:r>
            <a:endParaRPr b="1" i="0" sz="2400" u="none" cap="none" strike="noStrike">
              <a:solidFill>
                <a:srgbClr val="F03748"/>
              </a:solidFill>
              <a:latin typeface="M PLUS 1p"/>
              <a:ea typeface="M PLUS 1p"/>
              <a:cs typeface="M PLUS 1p"/>
              <a:sym typeface="M PLUS 1p"/>
            </a:endParaRPr>
          </a:p>
          <a:p>
            <a:pPr indent="0" lvl="0" marL="0" marR="0" rtl="0" algn="l">
              <a:lnSpc>
                <a:spcPct val="121000"/>
              </a:lnSpc>
              <a:spcBef>
                <a:spcPts val="0"/>
              </a:spcBef>
              <a:spcAft>
                <a:spcPts val="0"/>
              </a:spcAft>
              <a:buClr>
                <a:srgbClr val="000000"/>
              </a:buClr>
              <a:buSzPts val="2400"/>
              <a:buFont typeface="Arial"/>
              <a:buNone/>
            </a:pPr>
            <a:r>
              <a:rPr b="1" i="0" lang="ja" sz="2400" u="none" cap="none" strike="noStrike">
                <a:solidFill>
                  <a:srgbClr val="F03748"/>
                </a:solidFill>
                <a:latin typeface="M PLUS 1p"/>
                <a:ea typeface="M PLUS 1p"/>
                <a:cs typeface="M PLUS 1p"/>
                <a:sym typeface="M PLUS 1p"/>
              </a:rPr>
              <a:t>4.</a:t>
            </a:r>
            <a:endParaRPr b="1" i="0" sz="2400" u="none" cap="none" strike="noStrike">
              <a:solidFill>
                <a:srgbClr val="F03748"/>
              </a:solidFill>
              <a:latin typeface="M PLUS 1p"/>
              <a:ea typeface="M PLUS 1p"/>
              <a:cs typeface="M PLUS 1p"/>
              <a:sym typeface="M PLUS 1p"/>
            </a:endParaRPr>
          </a:p>
        </p:txBody>
      </p:sp>
      <p:sp>
        <p:nvSpPr>
          <p:cNvPr id="368" name="Google Shape;368;p4"/>
          <p:cNvSpPr txBox="1"/>
          <p:nvPr/>
        </p:nvSpPr>
        <p:spPr>
          <a:xfrm>
            <a:off x="8032450" y="1212475"/>
            <a:ext cx="4026600" cy="4698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
          <p:cNvSpPr/>
          <p:nvPr/>
        </p:nvSpPr>
        <p:spPr>
          <a:xfrm flipH="1" rot="10800000">
            <a:off x="5136950" y="4203400"/>
            <a:ext cx="3349500" cy="504000"/>
          </a:xfrm>
          <a:prstGeom prst="snip1Rect">
            <a:avLst>
              <a:gd fmla="val 36599" name="adj"/>
            </a:avLst>
          </a:prstGeom>
          <a:solidFill>
            <a:srgbClr val="FFFFFF"/>
          </a:solid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5"/>
          <p:cNvSpPr/>
          <p:nvPr/>
        </p:nvSpPr>
        <p:spPr>
          <a:xfrm>
            <a:off x="4887450" y="4201300"/>
            <a:ext cx="508200" cy="508200"/>
          </a:xfrm>
          <a:prstGeom prst="ellipse">
            <a:avLst/>
          </a:prstGeom>
          <a:solidFill>
            <a:srgbClr val="F03748"/>
          </a:solidFill>
          <a:ln cap="flat" cmpd="sng" w="9525">
            <a:solidFill>
              <a:srgbClr val="FF0000"/>
            </a:solidFill>
            <a:prstDash val="solid"/>
            <a:round/>
            <a:headEnd len="sm" w="sm" type="none"/>
            <a:tailEnd len="sm" w="sm" type="none"/>
          </a:ln>
        </p:spPr>
        <p:txBody>
          <a:bodyPr anchorCtr="0" anchor="ctr" bIns="91425" lIns="9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4</a:t>
            </a:r>
            <a:endParaRPr b="0" i="0" sz="2400" u="none" cap="none" strike="noStrike">
              <a:solidFill>
                <a:srgbClr val="FFFFFF"/>
              </a:solidFill>
              <a:latin typeface="M PLUS 1p"/>
              <a:ea typeface="M PLUS 1p"/>
              <a:cs typeface="M PLUS 1p"/>
              <a:sym typeface="M PLUS 1p"/>
            </a:endParaRPr>
          </a:p>
        </p:txBody>
      </p:sp>
      <p:sp>
        <p:nvSpPr>
          <p:cNvPr id="375" name="Google Shape;375;p5"/>
          <p:cNvSpPr/>
          <p:nvPr/>
        </p:nvSpPr>
        <p:spPr>
          <a:xfrm flipH="1" rot="10800000">
            <a:off x="8301900" y="4523800"/>
            <a:ext cx="185700" cy="183600"/>
          </a:xfrm>
          <a:prstGeom prst="rtTriangle">
            <a:avLst/>
          </a:prstGeom>
          <a:solidFill>
            <a:srgbClr val="F03748"/>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5"/>
          <p:cNvSpPr/>
          <p:nvPr/>
        </p:nvSpPr>
        <p:spPr>
          <a:xfrm flipH="1" rot="10800000">
            <a:off x="5136950" y="2210675"/>
            <a:ext cx="3349500" cy="504000"/>
          </a:xfrm>
          <a:prstGeom prst="snip1Rect">
            <a:avLst>
              <a:gd fmla="val 36599" name="adj"/>
            </a:avLst>
          </a:prstGeom>
          <a:solidFill>
            <a:srgbClr val="FFFFFF"/>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5"/>
          <p:cNvSpPr/>
          <p:nvPr/>
        </p:nvSpPr>
        <p:spPr>
          <a:xfrm>
            <a:off x="4887450" y="2208575"/>
            <a:ext cx="508200" cy="508200"/>
          </a:xfrm>
          <a:prstGeom prst="ellipse">
            <a:avLst/>
          </a:prstGeom>
          <a:solidFill>
            <a:srgbClr val="F03748"/>
          </a:solidFill>
          <a:ln cap="flat" cmpd="sng" w="9525">
            <a:solidFill>
              <a:srgbClr val="F03748"/>
            </a:solidFill>
            <a:prstDash val="solid"/>
            <a:round/>
            <a:headEnd len="sm" w="sm" type="none"/>
            <a:tailEnd len="sm" w="sm" type="none"/>
          </a:ln>
        </p:spPr>
        <p:txBody>
          <a:bodyPr anchorCtr="0" anchor="ctr" bIns="91425" lIns="9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2</a:t>
            </a:r>
            <a:endParaRPr b="0" i="0" sz="2400" u="none" cap="none" strike="noStrike">
              <a:solidFill>
                <a:srgbClr val="FFFFFF"/>
              </a:solidFill>
              <a:latin typeface="M PLUS 1p"/>
              <a:ea typeface="M PLUS 1p"/>
              <a:cs typeface="M PLUS 1p"/>
              <a:sym typeface="M PLUS 1p"/>
            </a:endParaRPr>
          </a:p>
        </p:txBody>
      </p:sp>
      <p:sp>
        <p:nvSpPr>
          <p:cNvPr id="378" name="Google Shape;378;p5"/>
          <p:cNvSpPr/>
          <p:nvPr/>
        </p:nvSpPr>
        <p:spPr>
          <a:xfrm flipH="1" rot="10800000">
            <a:off x="8301900" y="2531075"/>
            <a:ext cx="185700" cy="183600"/>
          </a:xfrm>
          <a:prstGeom prst="rtTriangle">
            <a:avLst/>
          </a:prstGeom>
          <a:solidFill>
            <a:srgbClr val="F03748"/>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5"/>
          <p:cNvSpPr/>
          <p:nvPr/>
        </p:nvSpPr>
        <p:spPr>
          <a:xfrm flipH="1" rot="10800000">
            <a:off x="817100" y="4203400"/>
            <a:ext cx="3349500" cy="504000"/>
          </a:xfrm>
          <a:prstGeom prst="snip1Rect">
            <a:avLst>
              <a:gd fmla="val 36599" name="adj"/>
            </a:avLst>
          </a:prstGeom>
          <a:solidFill>
            <a:srgbClr val="FFFFFF"/>
          </a:solid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5"/>
          <p:cNvSpPr/>
          <p:nvPr/>
        </p:nvSpPr>
        <p:spPr>
          <a:xfrm>
            <a:off x="567600" y="4201300"/>
            <a:ext cx="508200" cy="508200"/>
          </a:xfrm>
          <a:prstGeom prst="ellipse">
            <a:avLst/>
          </a:prstGeom>
          <a:solidFill>
            <a:srgbClr val="F03748"/>
          </a:solidFill>
          <a:ln cap="flat" cmpd="sng" w="9525">
            <a:solidFill>
              <a:srgbClr val="FF0000"/>
            </a:solidFill>
            <a:prstDash val="solid"/>
            <a:round/>
            <a:headEnd len="sm" w="sm" type="none"/>
            <a:tailEnd len="sm" w="sm" type="none"/>
          </a:ln>
        </p:spPr>
        <p:txBody>
          <a:bodyPr anchorCtr="0" anchor="ctr" bIns="91425" lIns="9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3</a:t>
            </a:r>
            <a:endParaRPr b="0" i="0" sz="2400" u="none" cap="none" strike="noStrike">
              <a:solidFill>
                <a:srgbClr val="FFFFFF"/>
              </a:solidFill>
              <a:latin typeface="M PLUS 1p"/>
              <a:ea typeface="M PLUS 1p"/>
              <a:cs typeface="M PLUS 1p"/>
              <a:sym typeface="M PLUS 1p"/>
            </a:endParaRPr>
          </a:p>
        </p:txBody>
      </p:sp>
      <p:sp>
        <p:nvSpPr>
          <p:cNvPr id="381" name="Google Shape;381;p5"/>
          <p:cNvSpPr/>
          <p:nvPr/>
        </p:nvSpPr>
        <p:spPr>
          <a:xfrm flipH="1" rot="10800000">
            <a:off x="3982050" y="4523800"/>
            <a:ext cx="185700" cy="183600"/>
          </a:xfrm>
          <a:prstGeom prst="rtTriangle">
            <a:avLst/>
          </a:prstGeom>
          <a:solidFill>
            <a:srgbClr val="F03748"/>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5"/>
          <p:cNvSpPr/>
          <p:nvPr/>
        </p:nvSpPr>
        <p:spPr>
          <a:xfrm flipH="1" rot="10800000">
            <a:off x="817100" y="2210675"/>
            <a:ext cx="3349500" cy="504000"/>
          </a:xfrm>
          <a:prstGeom prst="snip1Rect">
            <a:avLst>
              <a:gd fmla="val 36599" name="adj"/>
            </a:avLst>
          </a:prstGeom>
          <a:solidFill>
            <a:srgbClr val="FFFFFF"/>
          </a:solid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5"/>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Chatworkの導入目的</a:t>
            </a:r>
            <a:endParaRPr>
              <a:solidFill>
                <a:srgbClr val="002339"/>
              </a:solidFill>
              <a:latin typeface="M PLUS 1p"/>
              <a:ea typeface="M PLUS 1p"/>
              <a:cs typeface="M PLUS 1p"/>
              <a:sym typeface="M PLUS 1p"/>
            </a:endParaRPr>
          </a:p>
        </p:txBody>
      </p:sp>
      <p:sp>
        <p:nvSpPr>
          <p:cNvPr id="384" name="Google Shape;384;p5"/>
          <p:cNvSpPr txBox="1"/>
          <p:nvPr/>
        </p:nvSpPr>
        <p:spPr>
          <a:xfrm>
            <a:off x="493350" y="1453800"/>
            <a:ext cx="8157300" cy="4230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Chatworkの導入目的は次の通りです。</a:t>
            </a:r>
            <a:endParaRPr b="0" i="0" sz="1400" u="none" cap="none" strike="noStrike">
              <a:solidFill>
                <a:srgbClr val="002339"/>
              </a:solidFill>
              <a:latin typeface="M PLUS 1p"/>
              <a:ea typeface="M PLUS 1p"/>
              <a:cs typeface="M PLUS 1p"/>
              <a:sym typeface="M PLUS 1p"/>
            </a:endParaRPr>
          </a:p>
        </p:txBody>
      </p:sp>
      <p:sp>
        <p:nvSpPr>
          <p:cNvPr id="385" name="Google Shape;385;p5"/>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sp>
        <p:nvSpPr>
          <p:cNvPr id="386" name="Google Shape;386;p5"/>
          <p:cNvSpPr/>
          <p:nvPr/>
        </p:nvSpPr>
        <p:spPr>
          <a:xfrm>
            <a:off x="567600" y="2208575"/>
            <a:ext cx="508200" cy="508200"/>
          </a:xfrm>
          <a:prstGeom prst="ellipse">
            <a:avLst/>
          </a:prstGeom>
          <a:solidFill>
            <a:srgbClr val="F03748"/>
          </a:solidFill>
          <a:ln cap="flat" cmpd="sng" w="9525">
            <a:solidFill>
              <a:srgbClr val="FF0000"/>
            </a:solidFill>
            <a:prstDash val="solid"/>
            <a:round/>
            <a:headEnd len="sm" w="sm" type="none"/>
            <a:tailEnd len="sm" w="sm" type="none"/>
          </a:ln>
        </p:spPr>
        <p:txBody>
          <a:bodyPr anchorCtr="0" anchor="ctr" bIns="91425" lIns="90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1</a:t>
            </a:r>
            <a:endParaRPr b="0" i="0" sz="2400" u="none" cap="none" strike="noStrike">
              <a:solidFill>
                <a:srgbClr val="FFFFFF"/>
              </a:solidFill>
              <a:latin typeface="M PLUS 1p"/>
              <a:ea typeface="M PLUS 1p"/>
              <a:cs typeface="M PLUS 1p"/>
              <a:sym typeface="M PLUS 1p"/>
            </a:endParaRPr>
          </a:p>
        </p:txBody>
      </p:sp>
      <p:sp>
        <p:nvSpPr>
          <p:cNvPr id="387" name="Google Shape;387;p5"/>
          <p:cNvSpPr txBox="1"/>
          <p:nvPr/>
        </p:nvSpPr>
        <p:spPr>
          <a:xfrm>
            <a:off x="1101249" y="2208575"/>
            <a:ext cx="2807400" cy="50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コミュニケーションの活性化</a:t>
            </a:r>
            <a:endParaRPr b="1" i="0" sz="1400" u="none" cap="none" strike="noStrike">
              <a:solidFill>
                <a:srgbClr val="002339"/>
              </a:solidFill>
              <a:latin typeface="M PLUS 1p"/>
              <a:ea typeface="M PLUS 1p"/>
              <a:cs typeface="M PLUS 1p"/>
              <a:sym typeface="M PLUS 1p"/>
            </a:endParaRPr>
          </a:p>
        </p:txBody>
      </p:sp>
      <p:sp>
        <p:nvSpPr>
          <p:cNvPr id="388" name="Google Shape;388;p5"/>
          <p:cNvSpPr txBox="1"/>
          <p:nvPr/>
        </p:nvSpPr>
        <p:spPr>
          <a:xfrm>
            <a:off x="1795275" y="2716775"/>
            <a:ext cx="2371500" cy="1036800"/>
          </a:xfrm>
          <a:prstGeom prst="rect">
            <a:avLst/>
          </a:prstGeom>
          <a:noFill/>
          <a:ln>
            <a:noFill/>
          </a:ln>
        </p:spPr>
        <p:txBody>
          <a:bodyPr anchorCtr="0" anchor="t" bIns="91425" lIns="0" spcFirstLastPara="1" rIns="0" wrap="square" tIns="91425">
            <a:noAutofit/>
          </a:bodyPr>
          <a:lstStyle/>
          <a:p>
            <a:pPr indent="0" lvl="0" marL="0" marR="0" rtl="0" algn="just">
              <a:lnSpc>
                <a:spcPct val="12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チャットによるカジュアルなやり取りによって、社内コミュニケーションを活性化させる。</a:t>
            </a:r>
            <a:endParaRPr b="0" i="0" sz="1200" u="none" cap="none" strike="noStrike">
              <a:solidFill>
                <a:srgbClr val="002339"/>
              </a:solidFill>
              <a:latin typeface="M PLUS 1p"/>
              <a:ea typeface="M PLUS 1p"/>
              <a:cs typeface="M PLUS 1p"/>
              <a:sym typeface="M PLUS 1p"/>
            </a:endParaRPr>
          </a:p>
        </p:txBody>
      </p:sp>
      <p:sp>
        <p:nvSpPr>
          <p:cNvPr id="389" name="Google Shape;389;p5"/>
          <p:cNvSpPr txBox="1"/>
          <p:nvPr/>
        </p:nvSpPr>
        <p:spPr>
          <a:xfrm>
            <a:off x="1100700" y="4201300"/>
            <a:ext cx="2807400" cy="50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拠点間連携の促進</a:t>
            </a:r>
            <a:endParaRPr b="1" i="0" sz="1400" u="none" cap="none" strike="noStrike">
              <a:solidFill>
                <a:srgbClr val="002339"/>
              </a:solidFill>
              <a:latin typeface="M PLUS 1p"/>
              <a:ea typeface="M PLUS 1p"/>
              <a:cs typeface="M PLUS 1p"/>
              <a:sym typeface="M PLUS 1p"/>
            </a:endParaRPr>
          </a:p>
        </p:txBody>
      </p:sp>
      <p:sp>
        <p:nvSpPr>
          <p:cNvPr id="390" name="Google Shape;390;p5"/>
          <p:cNvSpPr txBox="1"/>
          <p:nvPr/>
        </p:nvSpPr>
        <p:spPr>
          <a:xfrm>
            <a:off x="1795275" y="4709500"/>
            <a:ext cx="2371500" cy="1284600"/>
          </a:xfrm>
          <a:prstGeom prst="rect">
            <a:avLst/>
          </a:prstGeom>
          <a:noFill/>
          <a:ln>
            <a:noFill/>
          </a:ln>
        </p:spPr>
        <p:txBody>
          <a:bodyPr anchorCtr="0" anchor="t" bIns="91425" lIns="0" spcFirstLastPara="1" rIns="0" wrap="square" tIns="91425">
            <a:noAutofit/>
          </a:bodyPr>
          <a:lstStyle/>
          <a:p>
            <a:pPr indent="0" lvl="0" marL="0" marR="0" rtl="0" algn="just">
              <a:lnSpc>
                <a:spcPct val="12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部門長会議をはじめとする拠点をまたぐ会議・ミーティングをWeb会議機能を使ってオンライン形式で実施することで、拠点間連携を促進する。</a:t>
            </a:r>
            <a:endParaRPr b="0" i="0" sz="1200" u="none" cap="none" strike="noStrike">
              <a:solidFill>
                <a:srgbClr val="002339"/>
              </a:solidFill>
              <a:latin typeface="M PLUS 1p"/>
              <a:ea typeface="M PLUS 1p"/>
              <a:cs typeface="M PLUS 1p"/>
              <a:sym typeface="M PLUS 1p"/>
            </a:endParaRPr>
          </a:p>
        </p:txBody>
      </p:sp>
      <p:sp>
        <p:nvSpPr>
          <p:cNvPr id="391" name="Google Shape;391;p5"/>
          <p:cNvSpPr txBox="1"/>
          <p:nvPr/>
        </p:nvSpPr>
        <p:spPr>
          <a:xfrm>
            <a:off x="5421525" y="2208575"/>
            <a:ext cx="2880000" cy="50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情報共有の抜け漏れ防止</a:t>
            </a:r>
            <a:endParaRPr b="1" i="0" sz="1400" u="none" cap="none" strike="noStrike">
              <a:solidFill>
                <a:srgbClr val="002339"/>
              </a:solidFill>
              <a:latin typeface="M PLUS 1p"/>
              <a:ea typeface="M PLUS 1p"/>
              <a:cs typeface="M PLUS 1p"/>
              <a:sym typeface="M PLUS 1p"/>
            </a:endParaRPr>
          </a:p>
        </p:txBody>
      </p:sp>
      <p:sp>
        <p:nvSpPr>
          <p:cNvPr id="392" name="Google Shape;392;p5"/>
          <p:cNvSpPr txBox="1"/>
          <p:nvPr/>
        </p:nvSpPr>
        <p:spPr>
          <a:xfrm>
            <a:off x="6116100" y="2716775"/>
            <a:ext cx="2371500" cy="1036800"/>
          </a:xfrm>
          <a:prstGeom prst="rect">
            <a:avLst/>
          </a:prstGeom>
          <a:noFill/>
          <a:ln>
            <a:noFill/>
          </a:ln>
        </p:spPr>
        <p:txBody>
          <a:bodyPr anchorCtr="0" anchor="t" bIns="91425" lIns="0" spcFirstLastPara="1" rIns="0" wrap="square" tIns="91425">
            <a:noAutofit/>
          </a:bodyPr>
          <a:lstStyle/>
          <a:p>
            <a:pPr indent="0" lvl="0" marL="0" marR="0" rtl="0" algn="just">
              <a:lnSpc>
                <a:spcPct val="12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チャット、ファイル共有、Web会議といった各機能を積極的に活用して密にコミュニケーションを図ることで、情報共有の抜け漏れを防止する。</a:t>
            </a:r>
            <a:endParaRPr b="0" i="0" sz="1200" u="none" cap="none" strike="noStrike">
              <a:solidFill>
                <a:srgbClr val="002339"/>
              </a:solidFill>
              <a:latin typeface="M PLUS 1p"/>
              <a:ea typeface="M PLUS 1p"/>
              <a:cs typeface="M PLUS 1p"/>
              <a:sym typeface="M PLUS 1p"/>
            </a:endParaRPr>
          </a:p>
        </p:txBody>
      </p:sp>
      <p:sp>
        <p:nvSpPr>
          <p:cNvPr id="393" name="Google Shape;393;p5"/>
          <p:cNvSpPr txBox="1"/>
          <p:nvPr/>
        </p:nvSpPr>
        <p:spPr>
          <a:xfrm>
            <a:off x="5421525" y="4201300"/>
            <a:ext cx="2880000" cy="50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マネジメントの効率化</a:t>
            </a:r>
            <a:endParaRPr b="1" i="0" sz="1400" u="none" cap="none" strike="noStrike">
              <a:solidFill>
                <a:srgbClr val="002339"/>
              </a:solidFill>
              <a:latin typeface="M PLUS 1p"/>
              <a:ea typeface="M PLUS 1p"/>
              <a:cs typeface="M PLUS 1p"/>
              <a:sym typeface="M PLUS 1p"/>
            </a:endParaRPr>
          </a:p>
        </p:txBody>
      </p:sp>
      <p:sp>
        <p:nvSpPr>
          <p:cNvPr id="394" name="Google Shape;394;p5"/>
          <p:cNvSpPr txBox="1"/>
          <p:nvPr/>
        </p:nvSpPr>
        <p:spPr>
          <a:xfrm>
            <a:off x="6116100" y="4709500"/>
            <a:ext cx="2371500" cy="1284600"/>
          </a:xfrm>
          <a:prstGeom prst="rect">
            <a:avLst/>
          </a:prstGeom>
          <a:noFill/>
          <a:ln>
            <a:noFill/>
          </a:ln>
        </p:spPr>
        <p:txBody>
          <a:bodyPr anchorCtr="0" anchor="t" bIns="91425" lIns="0" spcFirstLastPara="1" rIns="0" wrap="square" tIns="91425">
            <a:noAutofit/>
          </a:bodyPr>
          <a:lstStyle/>
          <a:p>
            <a:pPr indent="0" lvl="0" marL="0" marR="0" rtl="0" algn="just">
              <a:lnSpc>
                <a:spcPct val="125000"/>
              </a:lnSpc>
              <a:spcBef>
                <a:spcPts val="0"/>
              </a:spcBef>
              <a:spcAft>
                <a:spcPts val="0"/>
              </a:spcAft>
              <a:buClr>
                <a:srgbClr val="000000"/>
              </a:buClr>
              <a:buSzPts val="1200"/>
              <a:buFont typeface="Arial"/>
              <a:buNone/>
            </a:pPr>
            <a:r>
              <a:rPr b="0" i="0" lang="ja" sz="1200" u="none" cap="none" strike="noStrike">
                <a:solidFill>
                  <a:srgbClr val="002339"/>
                </a:solidFill>
                <a:latin typeface="M PLUS 1p"/>
                <a:ea typeface="M PLUS 1p"/>
                <a:cs typeface="M PLUS 1p"/>
                <a:sym typeface="M PLUS 1p"/>
              </a:rPr>
              <a:t>タスク機能を活用して各タスクの内容、担当者、期限などを可視化することで、部下あるいは外部パートナーに対するマネジメントを効率化する。</a:t>
            </a:r>
            <a:endParaRPr b="0" i="0" sz="1200" u="none" cap="none" strike="noStrike">
              <a:solidFill>
                <a:srgbClr val="002339"/>
              </a:solidFill>
              <a:latin typeface="M PLUS 1p"/>
              <a:ea typeface="M PLUS 1p"/>
              <a:cs typeface="M PLUS 1p"/>
              <a:sym typeface="M PLUS 1p"/>
            </a:endParaRPr>
          </a:p>
        </p:txBody>
      </p:sp>
      <p:grpSp>
        <p:nvGrpSpPr>
          <p:cNvPr id="395" name="Google Shape;395;p5"/>
          <p:cNvGrpSpPr/>
          <p:nvPr/>
        </p:nvGrpSpPr>
        <p:grpSpPr>
          <a:xfrm>
            <a:off x="695931" y="5033746"/>
            <a:ext cx="791924" cy="636085"/>
            <a:chOff x="0" y="0"/>
            <a:chExt cx="1928700" cy="1553700"/>
          </a:xfrm>
        </p:grpSpPr>
        <p:sp>
          <p:nvSpPr>
            <p:cNvPr id="396" name="Google Shape;396;p5"/>
            <p:cNvSpPr/>
            <p:nvPr/>
          </p:nvSpPr>
          <p:spPr>
            <a:xfrm>
              <a:off x="285750" y="857250"/>
              <a:ext cx="390600" cy="430200"/>
            </a:xfrm>
            <a:custGeom>
              <a:rect b="b" l="l" r="r" t="t"/>
              <a:pathLst>
                <a:path extrusionOk="0" h="120000" w="120000">
                  <a:moveTo>
                    <a:pt x="59450" y="120000"/>
                  </a:moveTo>
                  <a:lnTo>
                    <a:pt x="59783" y="120000"/>
                  </a:lnTo>
                  <a:cubicBezTo>
                    <a:pt x="60472" y="120000"/>
                    <a:pt x="60916" y="120005"/>
                    <a:pt x="61605" y="120000"/>
                  </a:cubicBezTo>
                  <a:cubicBezTo>
                    <a:pt x="103022" y="119655"/>
                    <a:pt x="120000" y="107677"/>
                    <a:pt x="120000" y="97971"/>
                  </a:cubicBezTo>
                  <a:cubicBezTo>
                    <a:pt x="120000" y="88076"/>
                    <a:pt x="109738" y="81320"/>
                    <a:pt x="101655" y="77909"/>
                  </a:cubicBezTo>
                  <a:cubicBezTo>
                    <a:pt x="93572" y="74481"/>
                    <a:pt x="79455" y="69142"/>
                    <a:pt x="76405" y="66336"/>
                  </a:cubicBezTo>
                  <a:cubicBezTo>
                    <a:pt x="71755" y="62063"/>
                    <a:pt x="77500" y="56935"/>
                    <a:pt x="77500" y="56935"/>
                  </a:cubicBezTo>
                  <a:lnTo>
                    <a:pt x="77472" y="56891"/>
                  </a:lnTo>
                  <a:cubicBezTo>
                    <a:pt x="85322" y="51235"/>
                    <a:pt x="90466" y="41863"/>
                    <a:pt x="90466" y="31273"/>
                  </a:cubicBezTo>
                  <a:cubicBezTo>
                    <a:pt x="90466" y="14006"/>
                    <a:pt x="76833" y="0"/>
                    <a:pt x="60005" y="0"/>
                  </a:cubicBezTo>
                  <a:cubicBezTo>
                    <a:pt x="43172" y="0"/>
                    <a:pt x="29533" y="13989"/>
                    <a:pt x="29533" y="31251"/>
                  </a:cubicBezTo>
                  <a:cubicBezTo>
                    <a:pt x="29533" y="41840"/>
                    <a:pt x="34672" y="51180"/>
                    <a:pt x="42522" y="56835"/>
                  </a:cubicBezTo>
                  <a:lnTo>
                    <a:pt x="42500" y="56824"/>
                  </a:lnTo>
                  <a:cubicBezTo>
                    <a:pt x="42500" y="56824"/>
                    <a:pt x="48244" y="61836"/>
                    <a:pt x="43588" y="66108"/>
                  </a:cubicBezTo>
                  <a:cubicBezTo>
                    <a:pt x="40544" y="68914"/>
                    <a:pt x="26433" y="74025"/>
                    <a:pt x="18344" y="77448"/>
                  </a:cubicBezTo>
                  <a:cubicBezTo>
                    <a:pt x="10250" y="80859"/>
                    <a:pt x="0" y="88993"/>
                    <a:pt x="0" y="98887"/>
                  </a:cubicBezTo>
                  <a:cubicBezTo>
                    <a:pt x="0" y="108782"/>
                    <a:pt x="16244" y="120000"/>
                    <a:pt x="59450" y="12000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397" name="Google Shape;397;p5"/>
            <p:cNvSpPr/>
            <p:nvPr/>
          </p:nvSpPr>
          <p:spPr>
            <a:xfrm>
              <a:off x="0" y="0"/>
              <a:ext cx="1928700" cy="1553700"/>
            </a:xfrm>
            <a:custGeom>
              <a:rect b="b" l="l" r="r" t="t"/>
              <a:pathLst>
                <a:path extrusionOk="0" h="120000" w="120000">
                  <a:moveTo>
                    <a:pt x="110000" y="17011"/>
                  </a:moveTo>
                  <a:cubicBezTo>
                    <a:pt x="107544" y="17011"/>
                    <a:pt x="105555" y="14538"/>
                    <a:pt x="105555" y="11494"/>
                  </a:cubicBezTo>
                  <a:cubicBezTo>
                    <a:pt x="105555" y="8444"/>
                    <a:pt x="107544" y="5977"/>
                    <a:pt x="110000" y="5977"/>
                  </a:cubicBezTo>
                  <a:cubicBezTo>
                    <a:pt x="112455" y="5977"/>
                    <a:pt x="114444" y="8444"/>
                    <a:pt x="114444" y="11494"/>
                  </a:cubicBezTo>
                  <a:cubicBezTo>
                    <a:pt x="114444" y="14538"/>
                    <a:pt x="112455" y="17011"/>
                    <a:pt x="110000" y="17011"/>
                  </a:cubicBezTo>
                  <a:close/>
                  <a:moveTo>
                    <a:pt x="96666" y="17011"/>
                  </a:moveTo>
                  <a:cubicBezTo>
                    <a:pt x="94211" y="17011"/>
                    <a:pt x="92222" y="14538"/>
                    <a:pt x="92222" y="11494"/>
                  </a:cubicBezTo>
                  <a:cubicBezTo>
                    <a:pt x="92222" y="8444"/>
                    <a:pt x="94211" y="5977"/>
                    <a:pt x="96666" y="5977"/>
                  </a:cubicBezTo>
                  <a:cubicBezTo>
                    <a:pt x="99122" y="5977"/>
                    <a:pt x="101111" y="8444"/>
                    <a:pt x="101111" y="11494"/>
                  </a:cubicBezTo>
                  <a:cubicBezTo>
                    <a:pt x="101111" y="14538"/>
                    <a:pt x="99122" y="17011"/>
                    <a:pt x="96666" y="17011"/>
                  </a:cubicBezTo>
                  <a:close/>
                  <a:moveTo>
                    <a:pt x="66666" y="96550"/>
                  </a:moveTo>
                  <a:cubicBezTo>
                    <a:pt x="66350" y="96561"/>
                    <a:pt x="65844" y="96550"/>
                    <a:pt x="65533" y="96550"/>
                  </a:cubicBezTo>
                  <a:lnTo>
                    <a:pt x="65383" y="96550"/>
                  </a:lnTo>
                  <a:cubicBezTo>
                    <a:pt x="62222" y="96550"/>
                    <a:pt x="58888" y="96550"/>
                    <a:pt x="55555" y="94644"/>
                  </a:cubicBezTo>
                  <a:lnTo>
                    <a:pt x="55555" y="65972"/>
                  </a:lnTo>
                  <a:cubicBezTo>
                    <a:pt x="56666" y="65233"/>
                    <a:pt x="57688" y="64555"/>
                    <a:pt x="58116" y="64016"/>
                  </a:cubicBezTo>
                  <a:cubicBezTo>
                    <a:pt x="60227" y="61361"/>
                    <a:pt x="57650" y="58250"/>
                    <a:pt x="57650" y="58250"/>
                  </a:cubicBezTo>
                  <a:lnTo>
                    <a:pt x="57677" y="58261"/>
                  </a:lnTo>
                  <a:cubicBezTo>
                    <a:pt x="54116" y="54744"/>
                    <a:pt x="51783" y="48944"/>
                    <a:pt x="51783" y="42361"/>
                  </a:cubicBezTo>
                  <a:cubicBezTo>
                    <a:pt x="51783" y="31638"/>
                    <a:pt x="57983" y="22944"/>
                    <a:pt x="65627" y="22944"/>
                  </a:cubicBezTo>
                  <a:cubicBezTo>
                    <a:pt x="73272" y="22944"/>
                    <a:pt x="79472" y="31638"/>
                    <a:pt x="79472" y="42361"/>
                  </a:cubicBezTo>
                  <a:cubicBezTo>
                    <a:pt x="79472" y="48944"/>
                    <a:pt x="77133" y="54744"/>
                    <a:pt x="73566" y="58261"/>
                  </a:cubicBezTo>
                  <a:lnTo>
                    <a:pt x="73583" y="58250"/>
                  </a:lnTo>
                  <a:cubicBezTo>
                    <a:pt x="73583" y="58250"/>
                    <a:pt x="70972" y="61361"/>
                    <a:pt x="73088" y="64016"/>
                  </a:cubicBezTo>
                  <a:cubicBezTo>
                    <a:pt x="74472" y="65761"/>
                    <a:pt x="80883" y="68933"/>
                    <a:pt x="84555" y="71061"/>
                  </a:cubicBezTo>
                  <a:cubicBezTo>
                    <a:pt x="88227" y="73183"/>
                    <a:pt x="92888" y="77427"/>
                    <a:pt x="92888" y="83577"/>
                  </a:cubicBezTo>
                  <a:cubicBezTo>
                    <a:pt x="92888" y="89611"/>
                    <a:pt x="85477" y="96338"/>
                    <a:pt x="66666" y="96550"/>
                  </a:cubicBezTo>
                  <a:close/>
                  <a:moveTo>
                    <a:pt x="48888" y="108966"/>
                  </a:moveTo>
                  <a:lnTo>
                    <a:pt x="25555" y="108966"/>
                  </a:lnTo>
                  <a:cubicBezTo>
                    <a:pt x="16411" y="108966"/>
                    <a:pt x="8888" y="99772"/>
                    <a:pt x="8888" y="87355"/>
                  </a:cubicBezTo>
                  <a:lnTo>
                    <a:pt x="8888" y="59311"/>
                  </a:lnTo>
                  <a:lnTo>
                    <a:pt x="48888" y="59311"/>
                  </a:lnTo>
                  <a:cubicBezTo>
                    <a:pt x="48888" y="59311"/>
                    <a:pt x="48888" y="108966"/>
                    <a:pt x="48888" y="108966"/>
                  </a:cubicBezTo>
                  <a:close/>
                  <a:moveTo>
                    <a:pt x="0" y="0"/>
                  </a:moveTo>
                  <a:lnTo>
                    <a:pt x="0" y="87355"/>
                  </a:lnTo>
                  <a:cubicBezTo>
                    <a:pt x="0" y="105288"/>
                    <a:pt x="10994" y="120000"/>
                    <a:pt x="25555" y="120000"/>
                  </a:cubicBezTo>
                  <a:lnTo>
                    <a:pt x="120000" y="120000"/>
                  </a:lnTo>
                  <a:lnTo>
                    <a:pt x="120000" y="0"/>
                  </a:lnTo>
                  <a:cubicBezTo>
                    <a:pt x="120000" y="0"/>
                    <a:pt x="0" y="0"/>
                    <a:pt x="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398" name="Google Shape;398;p5"/>
          <p:cNvSpPr/>
          <p:nvPr/>
        </p:nvSpPr>
        <p:spPr>
          <a:xfrm>
            <a:off x="778129" y="2954250"/>
            <a:ext cx="731100" cy="720000"/>
          </a:xfrm>
          <a:custGeom>
            <a:rect b="b" l="l" r="r" t="t"/>
            <a:pathLst>
              <a:path extrusionOk="0" h="120000" w="120000">
                <a:moveTo>
                  <a:pt x="58127" y="72383"/>
                </a:moveTo>
                <a:lnTo>
                  <a:pt x="19688" y="72383"/>
                </a:lnTo>
                <a:cubicBezTo>
                  <a:pt x="17905" y="72383"/>
                  <a:pt x="16877" y="71427"/>
                  <a:pt x="16877" y="69522"/>
                </a:cubicBezTo>
                <a:cubicBezTo>
                  <a:pt x="16877" y="67616"/>
                  <a:pt x="17905" y="66666"/>
                  <a:pt x="19688" y="66666"/>
                </a:cubicBezTo>
                <a:lnTo>
                  <a:pt x="58127" y="66666"/>
                </a:lnTo>
                <a:cubicBezTo>
                  <a:pt x="59911" y="66666"/>
                  <a:pt x="60938" y="67616"/>
                  <a:pt x="60938" y="69522"/>
                </a:cubicBezTo>
                <a:cubicBezTo>
                  <a:pt x="60938" y="71427"/>
                  <a:pt x="59911" y="72383"/>
                  <a:pt x="58127" y="72383"/>
                </a:cubicBezTo>
                <a:close/>
                <a:moveTo>
                  <a:pt x="58127" y="84761"/>
                </a:moveTo>
                <a:lnTo>
                  <a:pt x="19688" y="84761"/>
                </a:lnTo>
                <a:cubicBezTo>
                  <a:pt x="17905" y="84761"/>
                  <a:pt x="16877" y="83811"/>
                  <a:pt x="16877" y="81905"/>
                </a:cubicBezTo>
                <a:cubicBezTo>
                  <a:pt x="16877" y="80105"/>
                  <a:pt x="17905" y="79050"/>
                  <a:pt x="19688" y="79050"/>
                </a:cubicBezTo>
                <a:lnTo>
                  <a:pt x="58127" y="79050"/>
                </a:lnTo>
                <a:cubicBezTo>
                  <a:pt x="59911" y="79050"/>
                  <a:pt x="60938" y="80105"/>
                  <a:pt x="60938" y="81905"/>
                </a:cubicBezTo>
                <a:cubicBezTo>
                  <a:pt x="60938" y="83811"/>
                  <a:pt x="59911" y="84761"/>
                  <a:pt x="58127" y="84761"/>
                </a:cubicBezTo>
                <a:close/>
                <a:moveTo>
                  <a:pt x="58127" y="98094"/>
                </a:moveTo>
                <a:lnTo>
                  <a:pt x="19688" y="98094"/>
                </a:lnTo>
                <a:cubicBezTo>
                  <a:pt x="17905" y="98094"/>
                  <a:pt x="16877" y="97144"/>
                  <a:pt x="16877" y="95238"/>
                </a:cubicBezTo>
                <a:cubicBezTo>
                  <a:pt x="16877" y="93333"/>
                  <a:pt x="17905" y="92383"/>
                  <a:pt x="19688" y="92383"/>
                </a:cubicBezTo>
                <a:lnTo>
                  <a:pt x="58127" y="92383"/>
                </a:lnTo>
                <a:cubicBezTo>
                  <a:pt x="59911" y="92383"/>
                  <a:pt x="60938" y="93438"/>
                  <a:pt x="60938" y="95238"/>
                </a:cubicBezTo>
                <a:cubicBezTo>
                  <a:pt x="60938" y="97144"/>
                  <a:pt x="59911" y="98094"/>
                  <a:pt x="58127" y="98094"/>
                </a:cubicBezTo>
                <a:close/>
                <a:moveTo>
                  <a:pt x="41250" y="37144"/>
                </a:moveTo>
                <a:cubicBezTo>
                  <a:pt x="40433" y="37144"/>
                  <a:pt x="38438" y="37144"/>
                  <a:pt x="38438" y="37144"/>
                </a:cubicBezTo>
                <a:cubicBezTo>
                  <a:pt x="16877" y="38094"/>
                  <a:pt x="0" y="57144"/>
                  <a:pt x="0" y="79050"/>
                </a:cubicBezTo>
                <a:lnTo>
                  <a:pt x="0" y="120000"/>
                </a:lnTo>
                <a:lnTo>
                  <a:pt x="41250" y="120000"/>
                </a:lnTo>
                <a:cubicBezTo>
                  <a:pt x="63750" y="120000"/>
                  <a:pt x="80627" y="102855"/>
                  <a:pt x="81561" y="80950"/>
                </a:cubicBezTo>
                <a:cubicBezTo>
                  <a:pt x="81588" y="80327"/>
                  <a:pt x="81561" y="79677"/>
                  <a:pt x="81561" y="79050"/>
                </a:cubicBezTo>
                <a:cubicBezTo>
                  <a:pt x="81561" y="56266"/>
                  <a:pt x="63822" y="37144"/>
                  <a:pt x="41250" y="37144"/>
                </a:cubicBezTo>
                <a:close/>
                <a:moveTo>
                  <a:pt x="78750" y="0"/>
                </a:moveTo>
                <a:cubicBezTo>
                  <a:pt x="60000" y="0"/>
                  <a:pt x="45938" y="11427"/>
                  <a:pt x="40311" y="28572"/>
                </a:cubicBezTo>
                <a:cubicBezTo>
                  <a:pt x="40561" y="28566"/>
                  <a:pt x="41000" y="28572"/>
                  <a:pt x="41250" y="28572"/>
                </a:cubicBezTo>
                <a:cubicBezTo>
                  <a:pt x="68511" y="28572"/>
                  <a:pt x="90000" y="51427"/>
                  <a:pt x="90000" y="79050"/>
                </a:cubicBezTo>
                <a:cubicBezTo>
                  <a:pt x="90000" y="80000"/>
                  <a:pt x="90000" y="81905"/>
                  <a:pt x="90000" y="82855"/>
                </a:cubicBezTo>
                <a:lnTo>
                  <a:pt x="120000" y="82855"/>
                </a:lnTo>
                <a:lnTo>
                  <a:pt x="120000" y="40950"/>
                </a:lnTo>
                <a:cubicBezTo>
                  <a:pt x="120000" y="18172"/>
                  <a:pt x="101322" y="0"/>
                  <a:pt x="7875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nvGrpSpPr>
          <p:cNvPr id="399" name="Google Shape;399;p5"/>
          <p:cNvGrpSpPr/>
          <p:nvPr/>
        </p:nvGrpSpPr>
        <p:grpSpPr>
          <a:xfrm>
            <a:off x="5074281" y="4991819"/>
            <a:ext cx="684547" cy="719940"/>
            <a:chOff x="0" y="0"/>
            <a:chExt cx="1911075" cy="1893084"/>
          </a:xfrm>
        </p:grpSpPr>
        <p:sp>
          <p:nvSpPr>
            <p:cNvPr id="400" name="Google Shape;400;p5"/>
            <p:cNvSpPr/>
            <p:nvPr/>
          </p:nvSpPr>
          <p:spPr>
            <a:xfrm>
              <a:off x="714375" y="0"/>
              <a:ext cx="1196700" cy="1464600"/>
            </a:xfrm>
            <a:custGeom>
              <a:rect b="b" l="l" r="r" t="t"/>
              <a:pathLst>
                <a:path extrusionOk="0" h="120000" w="120000">
                  <a:moveTo>
                    <a:pt x="0" y="0"/>
                  </a:moveTo>
                  <a:lnTo>
                    <a:pt x="0" y="27805"/>
                  </a:lnTo>
                  <a:lnTo>
                    <a:pt x="59105" y="27805"/>
                  </a:lnTo>
                  <a:lnTo>
                    <a:pt x="59105" y="39511"/>
                  </a:lnTo>
                  <a:lnTo>
                    <a:pt x="96416" y="39511"/>
                  </a:lnTo>
                  <a:cubicBezTo>
                    <a:pt x="100000" y="39511"/>
                    <a:pt x="102155" y="40977"/>
                    <a:pt x="102155" y="44344"/>
                  </a:cubicBezTo>
                  <a:cubicBezTo>
                    <a:pt x="102155" y="46661"/>
                    <a:pt x="100000" y="48294"/>
                    <a:pt x="96416" y="48294"/>
                  </a:cubicBezTo>
                  <a:lnTo>
                    <a:pt x="59105" y="48294"/>
                  </a:lnTo>
                  <a:lnTo>
                    <a:pt x="59105" y="57072"/>
                  </a:lnTo>
                  <a:lnTo>
                    <a:pt x="96416" y="57072"/>
                  </a:lnTo>
                  <a:cubicBezTo>
                    <a:pt x="99233" y="57072"/>
                    <a:pt x="102155" y="58538"/>
                    <a:pt x="102155" y="61122"/>
                  </a:cubicBezTo>
                  <a:cubicBezTo>
                    <a:pt x="102155" y="64405"/>
                    <a:pt x="99233" y="65855"/>
                    <a:pt x="96416" y="65855"/>
                  </a:cubicBezTo>
                  <a:lnTo>
                    <a:pt x="59105" y="65855"/>
                  </a:lnTo>
                  <a:lnTo>
                    <a:pt x="59105" y="74633"/>
                  </a:lnTo>
                  <a:lnTo>
                    <a:pt x="96416" y="74633"/>
                  </a:lnTo>
                  <a:cubicBezTo>
                    <a:pt x="99233" y="74633"/>
                    <a:pt x="101788" y="76100"/>
                    <a:pt x="101788" y="79022"/>
                  </a:cubicBezTo>
                  <a:cubicBezTo>
                    <a:pt x="101788" y="81950"/>
                    <a:pt x="99233" y="83416"/>
                    <a:pt x="96416" y="83416"/>
                  </a:cubicBezTo>
                  <a:lnTo>
                    <a:pt x="59105" y="83416"/>
                  </a:lnTo>
                  <a:lnTo>
                    <a:pt x="59105" y="92194"/>
                  </a:lnTo>
                  <a:lnTo>
                    <a:pt x="96416" y="92194"/>
                  </a:lnTo>
                  <a:cubicBezTo>
                    <a:pt x="99233" y="92194"/>
                    <a:pt x="101788" y="93661"/>
                    <a:pt x="101788" y="96583"/>
                  </a:cubicBezTo>
                  <a:cubicBezTo>
                    <a:pt x="101788" y="99511"/>
                    <a:pt x="99233" y="100977"/>
                    <a:pt x="96416" y="100977"/>
                  </a:cubicBezTo>
                  <a:lnTo>
                    <a:pt x="59105" y="100977"/>
                  </a:lnTo>
                  <a:lnTo>
                    <a:pt x="59105" y="120000"/>
                  </a:lnTo>
                  <a:lnTo>
                    <a:pt x="120000" y="120000"/>
                  </a:lnTo>
                  <a:lnTo>
                    <a:pt x="120000" y="0"/>
                  </a:lnTo>
                  <a:cubicBezTo>
                    <a:pt x="120000" y="0"/>
                    <a:pt x="0" y="0"/>
                    <a:pt x="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401" name="Google Shape;401;p5"/>
            <p:cNvSpPr/>
            <p:nvPr/>
          </p:nvSpPr>
          <p:spPr>
            <a:xfrm>
              <a:off x="0" y="446484"/>
              <a:ext cx="1196700" cy="1446600"/>
            </a:xfrm>
            <a:custGeom>
              <a:rect b="b" l="l" r="r" t="t"/>
              <a:pathLst>
                <a:path extrusionOk="0" h="120000" w="120000">
                  <a:moveTo>
                    <a:pt x="22500" y="29055"/>
                  </a:moveTo>
                  <a:cubicBezTo>
                    <a:pt x="24605" y="27300"/>
                    <a:pt x="28027" y="27300"/>
                    <a:pt x="30138" y="29055"/>
                  </a:cubicBezTo>
                  <a:lnTo>
                    <a:pt x="36494" y="34355"/>
                  </a:lnTo>
                  <a:lnTo>
                    <a:pt x="53033" y="20577"/>
                  </a:lnTo>
                  <a:cubicBezTo>
                    <a:pt x="55144" y="18822"/>
                    <a:pt x="58561" y="18822"/>
                    <a:pt x="60672" y="20577"/>
                  </a:cubicBezTo>
                  <a:cubicBezTo>
                    <a:pt x="62783" y="22333"/>
                    <a:pt x="62783" y="25183"/>
                    <a:pt x="60672" y="26938"/>
                  </a:cubicBezTo>
                  <a:lnTo>
                    <a:pt x="36494" y="47077"/>
                  </a:lnTo>
                  <a:lnTo>
                    <a:pt x="22500" y="35422"/>
                  </a:lnTo>
                  <a:cubicBezTo>
                    <a:pt x="20388" y="33661"/>
                    <a:pt x="20388" y="30816"/>
                    <a:pt x="22500" y="29055"/>
                  </a:cubicBezTo>
                  <a:close/>
                  <a:moveTo>
                    <a:pt x="96416" y="38516"/>
                  </a:moveTo>
                  <a:cubicBezTo>
                    <a:pt x="99233" y="38516"/>
                    <a:pt x="101788" y="40000"/>
                    <a:pt x="101788" y="42961"/>
                  </a:cubicBezTo>
                  <a:cubicBezTo>
                    <a:pt x="101788" y="45927"/>
                    <a:pt x="99233" y="47405"/>
                    <a:pt x="96416" y="47405"/>
                  </a:cubicBezTo>
                  <a:lnTo>
                    <a:pt x="64177" y="47405"/>
                  </a:lnTo>
                  <a:cubicBezTo>
                    <a:pt x="61366" y="47405"/>
                    <a:pt x="58805" y="45927"/>
                    <a:pt x="58805" y="42961"/>
                  </a:cubicBezTo>
                  <a:cubicBezTo>
                    <a:pt x="58805" y="40000"/>
                    <a:pt x="60044" y="38822"/>
                    <a:pt x="64177" y="38516"/>
                  </a:cubicBezTo>
                  <a:cubicBezTo>
                    <a:pt x="64177" y="38516"/>
                    <a:pt x="96416" y="38516"/>
                    <a:pt x="96416" y="38516"/>
                  </a:cubicBezTo>
                  <a:close/>
                  <a:moveTo>
                    <a:pt x="96416" y="65183"/>
                  </a:moveTo>
                  <a:lnTo>
                    <a:pt x="46266" y="65183"/>
                  </a:lnTo>
                  <a:cubicBezTo>
                    <a:pt x="43455" y="65183"/>
                    <a:pt x="40894" y="63705"/>
                    <a:pt x="40894" y="60738"/>
                  </a:cubicBezTo>
                  <a:cubicBezTo>
                    <a:pt x="40894" y="57777"/>
                    <a:pt x="43455" y="56294"/>
                    <a:pt x="46266" y="56294"/>
                  </a:cubicBezTo>
                  <a:lnTo>
                    <a:pt x="96416" y="56294"/>
                  </a:lnTo>
                  <a:cubicBezTo>
                    <a:pt x="99233" y="56294"/>
                    <a:pt x="101788" y="57777"/>
                    <a:pt x="101788" y="60738"/>
                  </a:cubicBezTo>
                  <a:cubicBezTo>
                    <a:pt x="101788" y="63705"/>
                    <a:pt x="99233" y="65183"/>
                    <a:pt x="96416" y="65183"/>
                  </a:cubicBezTo>
                  <a:close/>
                  <a:moveTo>
                    <a:pt x="96416" y="82961"/>
                  </a:moveTo>
                  <a:lnTo>
                    <a:pt x="46266" y="82961"/>
                  </a:lnTo>
                  <a:cubicBezTo>
                    <a:pt x="43455" y="82961"/>
                    <a:pt x="40894" y="81483"/>
                    <a:pt x="40894" y="78516"/>
                  </a:cubicBezTo>
                  <a:cubicBezTo>
                    <a:pt x="40894" y="75555"/>
                    <a:pt x="43455" y="74072"/>
                    <a:pt x="46266" y="74072"/>
                  </a:cubicBezTo>
                  <a:lnTo>
                    <a:pt x="96416" y="74072"/>
                  </a:lnTo>
                  <a:cubicBezTo>
                    <a:pt x="99233" y="74072"/>
                    <a:pt x="101788" y="75555"/>
                    <a:pt x="101788" y="78516"/>
                  </a:cubicBezTo>
                  <a:cubicBezTo>
                    <a:pt x="101788" y="81483"/>
                    <a:pt x="99233" y="82961"/>
                    <a:pt x="96416" y="82961"/>
                  </a:cubicBezTo>
                  <a:close/>
                  <a:moveTo>
                    <a:pt x="96416" y="99261"/>
                  </a:moveTo>
                  <a:lnTo>
                    <a:pt x="46266" y="99261"/>
                  </a:lnTo>
                  <a:cubicBezTo>
                    <a:pt x="43455" y="99261"/>
                    <a:pt x="40894" y="97777"/>
                    <a:pt x="40894" y="94816"/>
                  </a:cubicBezTo>
                  <a:cubicBezTo>
                    <a:pt x="40894" y="91850"/>
                    <a:pt x="43455" y="90372"/>
                    <a:pt x="46266" y="90372"/>
                  </a:cubicBezTo>
                  <a:lnTo>
                    <a:pt x="96416" y="90372"/>
                  </a:lnTo>
                  <a:cubicBezTo>
                    <a:pt x="99233" y="90372"/>
                    <a:pt x="101788" y="91850"/>
                    <a:pt x="101788" y="94816"/>
                  </a:cubicBezTo>
                  <a:cubicBezTo>
                    <a:pt x="101788" y="97777"/>
                    <a:pt x="99233" y="99261"/>
                    <a:pt x="96416" y="99261"/>
                  </a:cubicBezTo>
                  <a:close/>
                  <a:moveTo>
                    <a:pt x="26566" y="65183"/>
                  </a:moveTo>
                  <a:cubicBezTo>
                    <a:pt x="23600" y="65183"/>
                    <a:pt x="21194" y="63194"/>
                    <a:pt x="21194" y="60738"/>
                  </a:cubicBezTo>
                  <a:cubicBezTo>
                    <a:pt x="21194" y="58288"/>
                    <a:pt x="23600" y="56294"/>
                    <a:pt x="26566" y="56294"/>
                  </a:cubicBezTo>
                  <a:cubicBezTo>
                    <a:pt x="29533" y="56294"/>
                    <a:pt x="31938" y="58288"/>
                    <a:pt x="31938" y="60738"/>
                  </a:cubicBezTo>
                  <a:cubicBezTo>
                    <a:pt x="31938" y="63194"/>
                    <a:pt x="29533" y="65183"/>
                    <a:pt x="26566" y="65183"/>
                  </a:cubicBezTo>
                  <a:close/>
                  <a:moveTo>
                    <a:pt x="26566" y="82961"/>
                  </a:moveTo>
                  <a:cubicBezTo>
                    <a:pt x="23600" y="82961"/>
                    <a:pt x="21194" y="80972"/>
                    <a:pt x="21194" y="78516"/>
                  </a:cubicBezTo>
                  <a:cubicBezTo>
                    <a:pt x="21194" y="76066"/>
                    <a:pt x="23600" y="74072"/>
                    <a:pt x="26566" y="74072"/>
                  </a:cubicBezTo>
                  <a:cubicBezTo>
                    <a:pt x="29533" y="74072"/>
                    <a:pt x="31938" y="76066"/>
                    <a:pt x="31938" y="78516"/>
                  </a:cubicBezTo>
                  <a:cubicBezTo>
                    <a:pt x="31938" y="80972"/>
                    <a:pt x="29533" y="82961"/>
                    <a:pt x="26566" y="82961"/>
                  </a:cubicBezTo>
                  <a:close/>
                  <a:moveTo>
                    <a:pt x="26566" y="99261"/>
                  </a:moveTo>
                  <a:cubicBezTo>
                    <a:pt x="23600" y="99261"/>
                    <a:pt x="21194" y="97266"/>
                    <a:pt x="21194" y="94816"/>
                  </a:cubicBezTo>
                  <a:cubicBezTo>
                    <a:pt x="21194" y="92361"/>
                    <a:pt x="23600" y="90372"/>
                    <a:pt x="26566" y="90372"/>
                  </a:cubicBezTo>
                  <a:cubicBezTo>
                    <a:pt x="29533" y="90372"/>
                    <a:pt x="31938" y="92361"/>
                    <a:pt x="31938" y="94816"/>
                  </a:cubicBezTo>
                  <a:cubicBezTo>
                    <a:pt x="31938" y="97266"/>
                    <a:pt x="29533" y="99261"/>
                    <a:pt x="26566" y="99261"/>
                  </a:cubicBezTo>
                  <a:close/>
                  <a:moveTo>
                    <a:pt x="0" y="85927"/>
                  </a:moveTo>
                  <a:cubicBezTo>
                    <a:pt x="0" y="104494"/>
                    <a:pt x="20400" y="120000"/>
                    <a:pt x="42688" y="120000"/>
                  </a:cubicBezTo>
                  <a:lnTo>
                    <a:pt x="120000" y="120000"/>
                  </a:lnTo>
                  <a:lnTo>
                    <a:pt x="120000" y="0"/>
                  </a:lnTo>
                  <a:lnTo>
                    <a:pt x="0" y="0"/>
                  </a:lnTo>
                  <a:cubicBezTo>
                    <a:pt x="0" y="0"/>
                    <a:pt x="0" y="85927"/>
                    <a:pt x="0" y="85927"/>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
        <p:nvSpPr>
          <p:cNvPr id="402" name="Google Shape;402;p5"/>
          <p:cNvSpPr/>
          <p:nvPr/>
        </p:nvSpPr>
        <p:spPr>
          <a:xfrm flipH="1" rot="10800000">
            <a:off x="3982050" y="2531075"/>
            <a:ext cx="185700" cy="183600"/>
          </a:xfrm>
          <a:prstGeom prst="rtTriangle">
            <a:avLst/>
          </a:prstGeom>
          <a:solidFill>
            <a:srgbClr val="F03748"/>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3" name="Google Shape;403;p5"/>
          <p:cNvGrpSpPr/>
          <p:nvPr/>
        </p:nvGrpSpPr>
        <p:grpSpPr>
          <a:xfrm>
            <a:off x="5059110" y="2956837"/>
            <a:ext cx="714893" cy="714836"/>
            <a:chOff x="0" y="0"/>
            <a:chExt cx="1875375" cy="1875225"/>
          </a:xfrm>
        </p:grpSpPr>
        <p:sp>
          <p:nvSpPr>
            <p:cNvPr id="404" name="Google Shape;404;p5"/>
            <p:cNvSpPr/>
            <p:nvPr/>
          </p:nvSpPr>
          <p:spPr>
            <a:xfrm>
              <a:off x="0" y="0"/>
              <a:ext cx="1175700" cy="1446600"/>
            </a:xfrm>
            <a:custGeom>
              <a:rect b="b" l="l" r="r" t="t"/>
              <a:pathLst>
                <a:path extrusionOk="0" h="120000" w="120000">
                  <a:moveTo>
                    <a:pt x="120000" y="0"/>
                  </a:moveTo>
                  <a:lnTo>
                    <a:pt x="0" y="0"/>
                  </a:lnTo>
                  <a:lnTo>
                    <a:pt x="0" y="85433"/>
                  </a:lnTo>
                  <a:cubicBezTo>
                    <a:pt x="0" y="104688"/>
                    <a:pt x="19594" y="120000"/>
                    <a:pt x="41466" y="120000"/>
                  </a:cubicBezTo>
                  <a:lnTo>
                    <a:pt x="58327" y="120000"/>
                  </a:lnTo>
                  <a:lnTo>
                    <a:pt x="58327" y="97777"/>
                  </a:lnTo>
                  <a:lnTo>
                    <a:pt x="30527" y="97777"/>
                  </a:lnTo>
                  <a:cubicBezTo>
                    <a:pt x="27655" y="97777"/>
                    <a:pt x="25061" y="95655"/>
                    <a:pt x="25061" y="93333"/>
                  </a:cubicBezTo>
                  <a:cubicBezTo>
                    <a:pt x="25061" y="91011"/>
                    <a:pt x="27655" y="88888"/>
                    <a:pt x="30527" y="88888"/>
                  </a:cubicBezTo>
                  <a:lnTo>
                    <a:pt x="58327" y="88888"/>
                  </a:lnTo>
                  <a:lnTo>
                    <a:pt x="58327" y="80000"/>
                  </a:lnTo>
                  <a:lnTo>
                    <a:pt x="30527" y="80000"/>
                  </a:lnTo>
                  <a:cubicBezTo>
                    <a:pt x="27655" y="80000"/>
                    <a:pt x="25061" y="78516"/>
                    <a:pt x="25061" y="75555"/>
                  </a:cubicBezTo>
                  <a:cubicBezTo>
                    <a:pt x="25061" y="72594"/>
                    <a:pt x="27655" y="71111"/>
                    <a:pt x="30527" y="71111"/>
                  </a:cubicBezTo>
                  <a:lnTo>
                    <a:pt x="58327" y="71111"/>
                  </a:lnTo>
                  <a:lnTo>
                    <a:pt x="58327" y="62222"/>
                  </a:lnTo>
                  <a:lnTo>
                    <a:pt x="30527" y="62222"/>
                  </a:lnTo>
                  <a:cubicBezTo>
                    <a:pt x="27655" y="62222"/>
                    <a:pt x="25061" y="60738"/>
                    <a:pt x="25061" y="57777"/>
                  </a:cubicBezTo>
                  <a:cubicBezTo>
                    <a:pt x="25061" y="54816"/>
                    <a:pt x="27655" y="53333"/>
                    <a:pt x="30527" y="53333"/>
                  </a:cubicBezTo>
                  <a:lnTo>
                    <a:pt x="58327" y="53333"/>
                  </a:lnTo>
                  <a:lnTo>
                    <a:pt x="58327" y="25183"/>
                  </a:lnTo>
                  <a:lnTo>
                    <a:pt x="119838" y="25183"/>
                  </a:lnTo>
                  <a:cubicBezTo>
                    <a:pt x="119838" y="25183"/>
                    <a:pt x="120000" y="0"/>
                    <a:pt x="120000" y="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405" name="Google Shape;405;p5"/>
            <p:cNvSpPr/>
            <p:nvPr/>
          </p:nvSpPr>
          <p:spPr>
            <a:xfrm>
              <a:off x="1482328" y="428625"/>
              <a:ext cx="393000" cy="391800"/>
            </a:xfrm>
            <a:custGeom>
              <a:rect b="b" l="l" r="r" t="t"/>
              <a:pathLst>
                <a:path extrusionOk="0" h="120000" w="120000">
                  <a:moveTo>
                    <a:pt x="120000" y="120000"/>
                  </a:moveTo>
                  <a:lnTo>
                    <a:pt x="0" y="0"/>
                  </a:lnTo>
                  <a:lnTo>
                    <a:pt x="0" y="120000"/>
                  </a:lnTo>
                  <a:cubicBezTo>
                    <a:pt x="0" y="120000"/>
                    <a:pt x="120000" y="120000"/>
                    <a:pt x="120000" y="120000"/>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sp>
          <p:nvSpPr>
            <p:cNvPr id="406" name="Google Shape;406;p5"/>
            <p:cNvSpPr/>
            <p:nvPr/>
          </p:nvSpPr>
          <p:spPr>
            <a:xfrm>
              <a:off x="714375" y="428625"/>
              <a:ext cx="1161000" cy="1446600"/>
            </a:xfrm>
            <a:custGeom>
              <a:rect b="b" l="l" r="r" t="t"/>
              <a:pathLst>
                <a:path extrusionOk="0" h="120000" w="120000">
                  <a:moveTo>
                    <a:pt x="77077" y="48644"/>
                  </a:moveTo>
                  <a:cubicBezTo>
                    <a:pt x="74455" y="48644"/>
                    <a:pt x="72022" y="47888"/>
                    <a:pt x="69988" y="46811"/>
                  </a:cubicBezTo>
                  <a:lnTo>
                    <a:pt x="53850" y="57655"/>
                  </a:lnTo>
                  <a:cubicBezTo>
                    <a:pt x="54538" y="58922"/>
                    <a:pt x="54922" y="60288"/>
                    <a:pt x="54922" y="61761"/>
                  </a:cubicBezTo>
                  <a:cubicBezTo>
                    <a:pt x="54922" y="63338"/>
                    <a:pt x="54472" y="64816"/>
                    <a:pt x="53683" y="66155"/>
                  </a:cubicBezTo>
                  <a:lnTo>
                    <a:pt x="70316" y="78094"/>
                  </a:lnTo>
                  <a:cubicBezTo>
                    <a:pt x="72288" y="77122"/>
                    <a:pt x="74594" y="76544"/>
                    <a:pt x="77077" y="76544"/>
                  </a:cubicBezTo>
                  <a:cubicBezTo>
                    <a:pt x="84216" y="76544"/>
                    <a:pt x="90000" y="81188"/>
                    <a:pt x="90000" y="86916"/>
                  </a:cubicBezTo>
                  <a:cubicBezTo>
                    <a:pt x="90000" y="92644"/>
                    <a:pt x="84216" y="97283"/>
                    <a:pt x="77077" y="97283"/>
                  </a:cubicBezTo>
                  <a:cubicBezTo>
                    <a:pt x="69938" y="97283"/>
                    <a:pt x="64155" y="92638"/>
                    <a:pt x="64155" y="86916"/>
                  </a:cubicBezTo>
                  <a:cubicBezTo>
                    <a:pt x="64155" y="85333"/>
                    <a:pt x="64605" y="83844"/>
                    <a:pt x="65394" y="82500"/>
                  </a:cubicBezTo>
                  <a:lnTo>
                    <a:pt x="48755" y="70555"/>
                  </a:lnTo>
                  <a:cubicBezTo>
                    <a:pt x="46788" y="71527"/>
                    <a:pt x="44483" y="72100"/>
                    <a:pt x="42000" y="72100"/>
                  </a:cubicBezTo>
                  <a:cubicBezTo>
                    <a:pt x="34861" y="72100"/>
                    <a:pt x="29077" y="67455"/>
                    <a:pt x="29077" y="61727"/>
                  </a:cubicBezTo>
                  <a:cubicBezTo>
                    <a:pt x="29077" y="56000"/>
                    <a:pt x="34861" y="51355"/>
                    <a:pt x="42000" y="51355"/>
                  </a:cubicBezTo>
                  <a:cubicBezTo>
                    <a:pt x="44622" y="51355"/>
                    <a:pt x="47055" y="51988"/>
                    <a:pt x="49088" y="53061"/>
                  </a:cubicBezTo>
                  <a:lnTo>
                    <a:pt x="65227" y="42155"/>
                  </a:lnTo>
                  <a:cubicBezTo>
                    <a:pt x="64538" y="40888"/>
                    <a:pt x="63461" y="39494"/>
                    <a:pt x="63461" y="38022"/>
                  </a:cubicBezTo>
                  <a:cubicBezTo>
                    <a:pt x="63461" y="34500"/>
                    <a:pt x="66461" y="31394"/>
                    <a:pt x="68305" y="29522"/>
                  </a:cubicBezTo>
                  <a:lnTo>
                    <a:pt x="68305" y="0"/>
                  </a:lnTo>
                  <a:lnTo>
                    <a:pt x="0" y="0"/>
                  </a:lnTo>
                  <a:lnTo>
                    <a:pt x="0" y="86911"/>
                  </a:lnTo>
                  <a:cubicBezTo>
                    <a:pt x="0" y="106172"/>
                    <a:pt x="19844" y="120000"/>
                    <a:pt x="43844" y="120000"/>
                  </a:cubicBezTo>
                  <a:lnTo>
                    <a:pt x="120000" y="120000"/>
                  </a:lnTo>
                  <a:lnTo>
                    <a:pt x="120000" y="42961"/>
                  </a:lnTo>
                  <a:lnTo>
                    <a:pt x="88738" y="42961"/>
                  </a:lnTo>
                  <a:cubicBezTo>
                    <a:pt x="86666" y="47405"/>
                    <a:pt x="82227" y="48644"/>
                    <a:pt x="77077" y="48644"/>
                  </a:cubicBezTo>
                  <a:close/>
                </a:path>
              </a:pathLst>
            </a:custGeom>
            <a:solidFill>
              <a:srgbClr val="002339"/>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4200"/>
                <a:buFont typeface="Gill Sans"/>
                <a:buNone/>
              </a:pPr>
              <a:r>
                <a:t/>
              </a:r>
              <a:endParaRPr b="0" i="0" sz="4200" u="none" cap="none" strike="noStrike">
                <a:solidFill>
                  <a:srgbClr val="FFFFFF"/>
                </a:solidFill>
                <a:latin typeface="Gill Sans"/>
                <a:ea typeface="Gill Sans"/>
                <a:cs typeface="Gill Sans"/>
                <a:sym typeface="Gill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6"/>
          <p:cNvSpPr/>
          <p:nvPr/>
        </p:nvSpPr>
        <p:spPr>
          <a:xfrm>
            <a:off x="567300" y="3165500"/>
            <a:ext cx="7920000" cy="3840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6"/>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Chatworkと他のツールとの使い分け</a:t>
            </a:r>
            <a:endParaRPr>
              <a:solidFill>
                <a:srgbClr val="002339"/>
              </a:solidFill>
              <a:latin typeface="M PLUS 1p"/>
              <a:ea typeface="M PLUS 1p"/>
              <a:cs typeface="M PLUS 1p"/>
              <a:sym typeface="M PLUS 1p"/>
            </a:endParaRPr>
          </a:p>
        </p:txBody>
      </p:sp>
      <p:sp>
        <p:nvSpPr>
          <p:cNvPr id="413" name="Google Shape;413;p6"/>
          <p:cNvSpPr txBox="1"/>
          <p:nvPr/>
        </p:nvSpPr>
        <p:spPr>
          <a:xfrm>
            <a:off x="493350" y="1453800"/>
            <a:ext cx="8157300" cy="12420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chemeClr val="dk1"/>
              </a:buClr>
              <a:buSzPts val="1100"/>
              <a:buFont typeface="Arial"/>
              <a:buNone/>
            </a:pPr>
            <a:r>
              <a:rPr b="0" i="0" lang="ja" sz="1400" u="none" cap="none" strike="noStrike">
                <a:solidFill>
                  <a:srgbClr val="002339"/>
                </a:solidFill>
                <a:latin typeface="M PLUS 1p"/>
                <a:ea typeface="M PLUS 1p"/>
                <a:cs typeface="M PLUS 1p"/>
                <a:sym typeface="M PLUS 1p"/>
              </a:rPr>
              <a:t>各ツールは、それぞれが異なる用途で使ってしまうと、どのツールでどんなやり取りがされたのか分かりにくくなってしまい、かえって業務効率が悪くなってしまいます。</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100"/>
              <a:buFont typeface="Arial"/>
              <a:buNone/>
            </a:pPr>
            <a:r>
              <a:rPr b="0" i="0" lang="ja" sz="1400" u="none" cap="none" strike="noStrike">
                <a:solidFill>
                  <a:srgbClr val="002339"/>
                </a:solidFill>
                <a:latin typeface="M PLUS 1p"/>
                <a:ea typeface="M PLUS 1p"/>
                <a:cs typeface="M PLUS 1p"/>
                <a:sym typeface="M PLUS 1p"/>
              </a:rPr>
              <a:t>スムーズな情報共有によって効率的に業務をおこなうために、Chatworkとほかのツールは下表にしたがって使い分けてください。</a:t>
            </a:r>
            <a:endParaRPr b="0" i="0" sz="1400" u="none" cap="none" strike="noStrike">
              <a:solidFill>
                <a:srgbClr val="002339"/>
              </a:solidFill>
              <a:latin typeface="M PLUS 1p"/>
              <a:ea typeface="M PLUS 1p"/>
              <a:cs typeface="M PLUS 1p"/>
              <a:sym typeface="M PLUS 1p"/>
            </a:endParaRPr>
          </a:p>
        </p:txBody>
      </p:sp>
      <p:sp>
        <p:nvSpPr>
          <p:cNvPr id="414" name="Google Shape;414;p6"/>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graphicFrame>
        <p:nvGraphicFramePr>
          <p:cNvPr id="415" name="Google Shape;415;p6"/>
          <p:cNvGraphicFramePr/>
          <p:nvPr/>
        </p:nvGraphicFramePr>
        <p:xfrm>
          <a:off x="567300" y="3165500"/>
          <a:ext cx="3000000" cy="3000000"/>
        </p:xfrm>
        <a:graphic>
          <a:graphicData uri="http://schemas.openxmlformats.org/drawingml/2006/table">
            <a:tbl>
              <a:tblPr>
                <a:noFill/>
                <a:tableStyleId>{02C6F621-254A-492B-8B66-CA8E57CB0658}</a:tableStyleId>
              </a:tblPr>
              <a:tblGrid>
                <a:gridCol w="2007750"/>
                <a:gridCol w="4786200"/>
                <a:gridCol w="1126050"/>
              </a:tblGrid>
              <a:tr h="384050">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13202F"/>
                          </a:solidFill>
                          <a:latin typeface="M PLUS 1p Medium"/>
                          <a:ea typeface="M PLUS 1p Medium"/>
                          <a:cs typeface="M PLUS 1p Medium"/>
                          <a:sym typeface="M PLUS 1p Medium"/>
                        </a:rPr>
                        <a:t>ツール名</a:t>
                      </a:r>
                      <a:endParaRPr sz="1200" u="none" cap="none" strike="noStrike">
                        <a:solidFill>
                          <a:srgbClr val="13202F"/>
                        </a:solidFill>
                        <a:latin typeface="M PLUS 1p Medium"/>
                        <a:ea typeface="M PLUS 1p Medium"/>
                        <a:cs typeface="M PLUS 1p Medium"/>
                        <a:sym typeface="M PLUS 1p Medium"/>
                      </a:endParaRPr>
                    </a:p>
                  </a:txBody>
                  <a:tcPr marT="91425" marB="91425" marR="91425" marL="91425">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solidFill>
                      <a:srgbClr val="FFBE2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13202F"/>
                          </a:solidFill>
                          <a:latin typeface="M PLUS 1p Medium"/>
                          <a:ea typeface="M PLUS 1p Medium"/>
                          <a:cs typeface="M PLUS 1p Medium"/>
                          <a:sym typeface="M PLUS 1p Medium"/>
                        </a:rPr>
                        <a:t>用 途</a:t>
                      </a:r>
                      <a:endParaRPr sz="1200" u="none" cap="none" strike="noStrike">
                        <a:solidFill>
                          <a:srgbClr val="13202F"/>
                        </a:solidFill>
                        <a:latin typeface="M PLUS 1p Medium"/>
                        <a:ea typeface="M PLUS 1p Medium"/>
                        <a:cs typeface="M PLUS 1p Medium"/>
                        <a:sym typeface="M PLUS 1p Medium"/>
                      </a:endParaRPr>
                    </a:p>
                  </a:txBody>
                  <a:tcPr marT="91425" marB="91425" marR="91425" marL="91425">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solidFill>
                      <a:srgbClr val="FFBE2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13202F"/>
                          </a:solidFill>
                          <a:latin typeface="M PLUS 1p Medium"/>
                          <a:ea typeface="M PLUS 1p Medium"/>
                          <a:cs typeface="M PLUS 1p Medium"/>
                          <a:sym typeface="M PLUS 1p Medium"/>
                        </a:rPr>
                        <a:t>範 囲</a:t>
                      </a:r>
                      <a:endParaRPr sz="1200" u="none" cap="none" strike="noStrike">
                        <a:solidFill>
                          <a:srgbClr val="13202F"/>
                        </a:solidFill>
                        <a:latin typeface="M PLUS 1p Medium"/>
                        <a:ea typeface="M PLUS 1p Medium"/>
                        <a:cs typeface="M PLUS 1p Medium"/>
                        <a:sym typeface="M PLUS 1p Medium"/>
                      </a:endParaRPr>
                    </a:p>
                  </a:txBody>
                  <a:tcPr marT="91425" marB="91425" marR="91425" marL="91425">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solidFill>
                      <a:srgbClr val="FFBE2E"/>
                    </a:solidFill>
                  </a:tcPr>
                </a:tc>
              </a:tr>
              <a:tr h="446075">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Chatwork（チャット）</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ja" sz="1200" u="none" cap="none" strike="noStrike">
                          <a:solidFill>
                            <a:srgbClr val="002339"/>
                          </a:solidFill>
                          <a:latin typeface="M PLUS 1p"/>
                          <a:ea typeface="M PLUS 1p"/>
                          <a:cs typeface="M PLUS 1p"/>
                          <a:sym typeface="M PLUS 1p"/>
                        </a:rPr>
                        <a:t>普段からコミュニケーションが多い社内外のやり取りに利用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全体・社外</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r h="637825">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Chatwork（ビデオ通話）</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ja" sz="1200" u="none" cap="none" strike="noStrike">
                          <a:solidFill>
                            <a:srgbClr val="002339"/>
                          </a:solidFill>
                          <a:latin typeface="M PLUS 1p"/>
                          <a:ea typeface="M PLUS 1p"/>
                          <a:cs typeface="M PLUS 1p"/>
                          <a:sym typeface="M PLUS 1p"/>
                        </a:rPr>
                        <a:t>チャットでは伝えるのが難しい内容のやり取りや定例会議で利用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全体・社外</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r h="446075">
                <a:tc>
                  <a:txBody>
                    <a:bodyPr/>
                    <a:lstStyle/>
                    <a:p>
                      <a:pPr indent="0" lvl="0" marL="0" marR="0" rtl="0" algn="ctr">
                        <a:lnSpc>
                          <a:spcPct val="100000"/>
                        </a:lnSpc>
                        <a:spcBef>
                          <a:spcPts val="0"/>
                        </a:spcBef>
                        <a:spcAft>
                          <a:spcPts val="0"/>
                        </a:spcAft>
                        <a:buClr>
                          <a:schemeClr val="dk1"/>
                        </a:buClr>
                        <a:buSzPts val="1100"/>
                        <a:buFont typeface="Arial"/>
                        <a:buNone/>
                      </a:pPr>
                      <a:r>
                        <a:rPr lang="ja" sz="1200" u="none" cap="none" strike="noStrike">
                          <a:solidFill>
                            <a:srgbClr val="002339"/>
                          </a:solidFill>
                          <a:latin typeface="M PLUS 1p"/>
                          <a:ea typeface="M PLUS 1p"/>
                          <a:cs typeface="M PLUS 1p"/>
                          <a:sym typeface="M PLUS 1p"/>
                        </a:rPr>
                        <a:t>メール</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社外の方への礼儀正しいやり取りに利用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社外</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r h="446075">
                <a:tc>
                  <a:txBody>
                    <a:bodyPr/>
                    <a:lstStyle/>
                    <a:p>
                      <a:pPr indent="0" lvl="0" marL="0" marR="0" rtl="0" algn="ctr">
                        <a:lnSpc>
                          <a:spcPct val="100000"/>
                        </a:lnSpc>
                        <a:spcBef>
                          <a:spcPts val="0"/>
                        </a:spcBef>
                        <a:spcAft>
                          <a:spcPts val="0"/>
                        </a:spcAft>
                        <a:buClr>
                          <a:schemeClr val="dk1"/>
                        </a:buClr>
                        <a:buSzPts val="1100"/>
                        <a:buFont typeface="Arial"/>
                        <a:buNone/>
                      </a:pPr>
                      <a:r>
                        <a:rPr lang="ja" sz="1200" u="none" cap="none" strike="noStrike">
                          <a:solidFill>
                            <a:srgbClr val="002339"/>
                          </a:solidFill>
                          <a:latin typeface="M PLUS 1p"/>
                          <a:ea typeface="M PLUS 1p"/>
                          <a:cs typeface="M PLUS 1p"/>
                          <a:sym typeface="M PLUS 1p"/>
                        </a:rPr>
                        <a:t>電　話</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緊急性が高いやり取りに利用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営業部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r h="446075">
                <a:tc>
                  <a:txBody>
                    <a:bodyPr/>
                    <a:lstStyle/>
                    <a:p>
                      <a:pPr indent="0" lvl="0" marL="0" marR="0" rtl="0" algn="ctr">
                        <a:lnSpc>
                          <a:spcPct val="100000"/>
                        </a:lnSpc>
                        <a:spcBef>
                          <a:spcPts val="0"/>
                        </a:spcBef>
                        <a:spcAft>
                          <a:spcPts val="0"/>
                        </a:spcAft>
                        <a:buClr>
                          <a:schemeClr val="dk1"/>
                        </a:buClr>
                        <a:buSzPts val="1100"/>
                        <a:buFont typeface="Arial"/>
                        <a:buNone/>
                      </a:pPr>
                      <a:r>
                        <a:rPr lang="ja" sz="1200" u="none" cap="none" strike="noStrike">
                          <a:solidFill>
                            <a:srgbClr val="002339"/>
                          </a:solidFill>
                          <a:latin typeface="M PLUS 1p"/>
                          <a:ea typeface="M PLUS 1p"/>
                          <a:cs typeface="M PLUS 1p"/>
                          <a:sym typeface="M PLUS 1p"/>
                        </a:rPr>
                        <a:t>会　議</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ja" sz="1200" u="none" cap="none" strike="noStrike">
                          <a:solidFill>
                            <a:srgbClr val="002339"/>
                          </a:solidFill>
                          <a:latin typeface="M PLUS 1p"/>
                          <a:ea typeface="M PLUS 1p"/>
                          <a:cs typeface="M PLUS 1p"/>
                          <a:sym typeface="M PLUS 1p"/>
                        </a:rPr>
                        <a:t>評価面談やプロジェクトのキックオフなど士気を上げる際に利用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全社</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7"/>
          <p:cNvSpPr/>
          <p:nvPr/>
        </p:nvSpPr>
        <p:spPr>
          <a:xfrm>
            <a:off x="1492950" y="2653450"/>
            <a:ext cx="6068700" cy="748500"/>
          </a:xfrm>
          <a:prstGeom prst="roundRect">
            <a:avLst>
              <a:gd fmla="val 50000" name="adj"/>
            </a:avLst>
          </a:prstGeom>
          <a:no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7"/>
          <p:cNvSpPr/>
          <p:nvPr/>
        </p:nvSpPr>
        <p:spPr>
          <a:xfrm>
            <a:off x="1492950" y="3554350"/>
            <a:ext cx="6068700" cy="748500"/>
          </a:xfrm>
          <a:prstGeom prst="roundRect">
            <a:avLst>
              <a:gd fmla="val 50000" name="adj"/>
            </a:avLst>
          </a:prstGeom>
          <a:no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7"/>
          <p:cNvSpPr/>
          <p:nvPr/>
        </p:nvSpPr>
        <p:spPr>
          <a:xfrm>
            <a:off x="1492950" y="4455250"/>
            <a:ext cx="6068700" cy="748500"/>
          </a:xfrm>
          <a:prstGeom prst="roundRect">
            <a:avLst>
              <a:gd fmla="val 50000" name="adj"/>
            </a:avLst>
          </a:prstGeom>
          <a:no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7"/>
          <p:cNvSpPr/>
          <p:nvPr/>
        </p:nvSpPr>
        <p:spPr>
          <a:xfrm>
            <a:off x="1492950" y="5356150"/>
            <a:ext cx="6068700" cy="748500"/>
          </a:xfrm>
          <a:prstGeom prst="roundRect">
            <a:avLst>
              <a:gd fmla="val 50000" name="adj"/>
            </a:avLst>
          </a:prstGeom>
          <a:noFill/>
          <a:ln cap="flat" cmpd="sng" w="9525">
            <a:solidFill>
              <a:srgbClr val="F0374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7"/>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Chatworkの運用ルール</a:t>
            </a:r>
            <a:endParaRPr>
              <a:solidFill>
                <a:srgbClr val="002339"/>
              </a:solidFill>
              <a:latin typeface="M PLUS 1p"/>
              <a:ea typeface="M PLUS 1p"/>
              <a:cs typeface="M PLUS 1p"/>
              <a:sym typeface="M PLUS 1p"/>
            </a:endParaRPr>
          </a:p>
        </p:txBody>
      </p:sp>
      <p:sp>
        <p:nvSpPr>
          <p:cNvPr id="425" name="Google Shape;425;p7"/>
          <p:cNvSpPr txBox="1"/>
          <p:nvPr/>
        </p:nvSpPr>
        <p:spPr>
          <a:xfrm>
            <a:off x="493350" y="1453800"/>
            <a:ext cx="8157300" cy="9747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Chatworkは、テキストやWeb会議で気軽にコミュニケーションを取ることができるツールです。</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利用にあたっては下記の運用ルールを守って、お互いにストレスなく、かつスムーズにコミュニケーションが取れるように心がけましょう。</a:t>
            </a:r>
            <a:endParaRPr b="0" i="0" sz="1400" u="none" cap="none" strike="noStrike">
              <a:solidFill>
                <a:srgbClr val="002339"/>
              </a:solidFill>
              <a:latin typeface="M PLUS 1p"/>
              <a:ea typeface="M PLUS 1p"/>
              <a:cs typeface="M PLUS 1p"/>
              <a:sym typeface="M PLUS 1p"/>
            </a:endParaRPr>
          </a:p>
        </p:txBody>
      </p:sp>
      <p:sp>
        <p:nvSpPr>
          <p:cNvPr id="426" name="Google Shape;426;p7"/>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sp>
        <p:nvSpPr>
          <p:cNvPr id="427" name="Google Shape;427;p7"/>
          <p:cNvSpPr txBox="1"/>
          <p:nvPr/>
        </p:nvSpPr>
        <p:spPr>
          <a:xfrm>
            <a:off x="2262853" y="2653425"/>
            <a:ext cx="5097900" cy="74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Chatworkの使用は原則、就業時間内のみ</a:t>
            </a:r>
            <a:endParaRPr b="1" i="0" sz="1400" u="none" cap="none" strike="noStrike">
              <a:solidFill>
                <a:srgbClr val="002339"/>
              </a:solidFill>
              <a:latin typeface="M PLUS 1p"/>
              <a:ea typeface="M PLUS 1p"/>
              <a:cs typeface="M PLUS 1p"/>
              <a:sym typeface="M PLUS 1p"/>
            </a:endParaRPr>
          </a:p>
        </p:txBody>
      </p:sp>
      <p:sp>
        <p:nvSpPr>
          <p:cNvPr id="428" name="Google Shape;428;p7"/>
          <p:cNvSpPr txBox="1"/>
          <p:nvPr/>
        </p:nvSpPr>
        <p:spPr>
          <a:xfrm>
            <a:off x="2262775" y="3554350"/>
            <a:ext cx="5298900" cy="74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グループチャットの中で個人に発信する際は宛先を指定する</a:t>
            </a:r>
            <a:endParaRPr b="1" i="0" sz="1400" u="none" cap="none" strike="noStrike">
              <a:solidFill>
                <a:srgbClr val="002339"/>
              </a:solidFill>
              <a:latin typeface="M PLUS 1p"/>
              <a:ea typeface="M PLUS 1p"/>
              <a:cs typeface="M PLUS 1p"/>
              <a:sym typeface="M PLUS 1p"/>
            </a:endParaRPr>
          </a:p>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(TO,REを使う)</a:t>
            </a:r>
            <a:endParaRPr b="1" i="0" sz="1400" u="none" cap="none" strike="noStrike">
              <a:solidFill>
                <a:srgbClr val="002339"/>
              </a:solidFill>
              <a:latin typeface="M PLUS 1p"/>
              <a:ea typeface="M PLUS 1p"/>
              <a:cs typeface="M PLUS 1p"/>
              <a:sym typeface="M PLUS 1p"/>
            </a:endParaRPr>
          </a:p>
        </p:txBody>
      </p:sp>
      <p:sp>
        <p:nvSpPr>
          <p:cNvPr id="429" name="Google Shape;429;p7"/>
          <p:cNvSpPr txBox="1"/>
          <p:nvPr/>
        </p:nvSpPr>
        <p:spPr>
          <a:xfrm>
            <a:off x="2262725" y="4455258"/>
            <a:ext cx="5097900" cy="74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業務上のやり取りでダイレクトチャットは利用しない</a:t>
            </a:r>
            <a:endParaRPr b="1" i="0" sz="1400" u="none" cap="none" strike="noStrike">
              <a:solidFill>
                <a:srgbClr val="002339"/>
              </a:solidFill>
              <a:latin typeface="M PLUS 1p"/>
              <a:ea typeface="M PLUS 1p"/>
              <a:cs typeface="M PLUS 1p"/>
              <a:sym typeface="M PLUS 1p"/>
            </a:endParaRPr>
          </a:p>
        </p:txBody>
      </p:sp>
      <p:sp>
        <p:nvSpPr>
          <p:cNvPr id="430" name="Google Shape;430;p7"/>
          <p:cNvSpPr txBox="1"/>
          <p:nvPr/>
        </p:nvSpPr>
        <p:spPr>
          <a:xfrm>
            <a:off x="2262725" y="5356150"/>
            <a:ext cx="5097900" cy="748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ja" sz="1400" u="none" cap="none" strike="noStrike">
                <a:solidFill>
                  <a:srgbClr val="002339"/>
                </a:solidFill>
                <a:latin typeface="M PLUS 1p"/>
                <a:ea typeface="M PLUS 1p"/>
                <a:cs typeface="M PLUS 1p"/>
                <a:sym typeface="M PLUS 1p"/>
              </a:rPr>
              <a:t>テキストで認識の齟齬がある場合は、Web会議を併用する</a:t>
            </a:r>
            <a:endParaRPr b="1" i="0" sz="1400" u="none" cap="none" strike="noStrike">
              <a:solidFill>
                <a:srgbClr val="002339"/>
              </a:solidFill>
              <a:latin typeface="M PLUS 1p"/>
              <a:ea typeface="M PLUS 1p"/>
              <a:cs typeface="M PLUS 1p"/>
              <a:sym typeface="M PLUS 1p"/>
            </a:endParaRPr>
          </a:p>
        </p:txBody>
      </p:sp>
      <p:sp>
        <p:nvSpPr>
          <p:cNvPr id="431" name="Google Shape;431;p7"/>
          <p:cNvSpPr/>
          <p:nvPr/>
        </p:nvSpPr>
        <p:spPr>
          <a:xfrm>
            <a:off x="1637675" y="2793675"/>
            <a:ext cx="468000" cy="468000"/>
          </a:xfrm>
          <a:prstGeom prst="ellipse">
            <a:avLst/>
          </a:prstGeom>
          <a:solidFill>
            <a:srgbClr val="F03748"/>
          </a:solidFill>
          <a:ln cap="flat" cmpd="sng" w="9525">
            <a:solidFill>
              <a:srgbClr val="FF0000"/>
            </a:solidFill>
            <a:prstDash val="solid"/>
            <a:round/>
            <a:headEnd len="sm" w="sm" type="none"/>
            <a:tailEnd len="sm" w="sm" type="none"/>
          </a:ln>
        </p:spPr>
        <p:txBody>
          <a:bodyPr anchorCtr="0" anchor="ctr" bIns="91425" lIns="72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1</a:t>
            </a:r>
            <a:endParaRPr b="0" i="0" sz="2400" u="none" cap="none" strike="noStrike">
              <a:solidFill>
                <a:srgbClr val="FFFFFF"/>
              </a:solidFill>
              <a:latin typeface="M PLUS 1p"/>
              <a:ea typeface="M PLUS 1p"/>
              <a:cs typeface="M PLUS 1p"/>
              <a:sym typeface="M PLUS 1p"/>
            </a:endParaRPr>
          </a:p>
        </p:txBody>
      </p:sp>
      <p:sp>
        <p:nvSpPr>
          <p:cNvPr id="432" name="Google Shape;432;p7"/>
          <p:cNvSpPr/>
          <p:nvPr/>
        </p:nvSpPr>
        <p:spPr>
          <a:xfrm>
            <a:off x="1637675" y="3694600"/>
            <a:ext cx="468000" cy="468000"/>
          </a:xfrm>
          <a:prstGeom prst="ellipse">
            <a:avLst/>
          </a:prstGeom>
          <a:solidFill>
            <a:srgbClr val="F03748"/>
          </a:solidFill>
          <a:ln cap="flat" cmpd="sng" w="9525">
            <a:solidFill>
              <a:srgbClr val="FF0000"/>
            </a:solidFill>
            <a:prstDash val="solid"/>
            <a:round/>
            <a:headEnd len="sm" w="sm" type="none"/>
            <a:tailEnd len="sm" w="sm" type="none"/>
          </a:ln>
        </p:spPr>
        <p:txBody>
          <a:bodyPr anchorCtr="0" anchor="ctr" bIns="91425" lIns="72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2</a:t>
            </a:r>
            <a:endParaRPr b="0" i="0" sz="2400" u="none" cap="none" strike="noStrike">
              <a:solidFill>
                <a:srgbClr val="FFFFFF"/>
              </a:solidFill>
              <a:latin typeface="M PLUS 1p"/>
              <a:ea typeface="M PLUS 1p"/>
              <a:cs typeface="M PLUS 1p"/>
              <a:sym typeface="M PLUS 1p"/>
            </a:endParaRPr>
          </a:p>
        </p:txBody>
      </p:sp>
      <p:sp>
        <p:nvSpPr>
          <p:cNvPr id="433" name="Google Shape;433;p7"/>
          <p:cNvSpPr/>
          <p:nvPr/>
        </p:nvSpPr>
        <p:spPr>
          <a:xfrm>
            <a:off x="1637675" y="4595500"/>
            <a:ext cx="468000" cy="468000"/>
          </a:xfrm>
          <a:prstGeom prst="ellipse">
            <a:avLst/>
          </a:prstGeom>
          <a:solidFill>
            <a:srgbClr val="F03748"/>
          </a:solidFill>
          <a:ln cap="flat" cmpd="sng" w="9525">
            <a:solidFill>
              <a:srgbClr val="FF0000"/>
            </a:solidFill>
            <a:prstDash val="solid"/>
            <a:round/>
            <a:headEnd len="sm" w="sm" type="none"/>
            <a:tailEnd len="sm" w="sm" type="none"/>
          </a:ln>
        </p:spPr>
        <p:txBody>
          <a:bodyPr anchorCtr="0" anchor="ctr" bIns="91425" lIns="72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3</a:t>
            </a:r>
            <a:endParaRPr b="0" i="0" sz="2400" u="none" cap="none" strike="noStrike">
              <a:solidFill>
                <a:srgbClr val="FFFFFF"/>
              </a:solidFill>
              <a:latin typeface="M PLUS 1p"/>
              <a:ea typeface="M PLUS 1p"/>
              <a:cs typeface="M PLUS 1p"/>
              <a:sym typeface="M PLUS 1p"/>
            </a:endParaRPr>
          </a:p>
        </p:txBody>
      </p:sp>
      <p:sp>
        <p:nvSpPr>
          <p:cNvPr id="434" name="Google Shape;434;p7"/>
          <p:cNvSpPr/>
          <p:nvPr/>
        </p:nvSpPr>
        <p:spPr>
          <a:xfrm>
            <a:off x="1637675" y="5496400"/>
            <a:ext cx="468000" cy="468000"/>
          </a:xfrm>
          <a:prstGeom prst="ellipse">
            <a:avLst/>
          </a:prstGeom>
          <a:solidFill>
            <a:srgbClr val="F03748"/>
          </a:solidFill>
          <a:ln cap="flat" cmpd="sng" w="9525">
            <a:solidFill>
              <a:srgbClr val="FF0000"/>
            </a:solidFill>
            <a:prstDash val="solid"/>
            <a:round/>
            <a:headEnd len="sm" w="sm" type="none"/>
            <a:tailEnd len="sm" w="sm" type="none"/>
          </a:ln>
        </p:spPr>
        <p:txBody>
          <a:bodyPr anchorCtr="0" anchor="ctr" bIns="91425" lIns="72000"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ja" sz="2400" u="none" cap="none" strike="noStrike">
                <a:solidFill>
                  <a:srgbClr val="FFFFFF"/>
                </a:solidFill>
                <a:latin typeface="M PLUS 1p"/>
                <a:ea typeface="M PLUS 1p"/>
                <a:cs typeface="M PLUS 1p"/>
                <a:sym typeface="M PLUS 1p"/>
              </a:rPr>
              <a:t>4</a:t>
            </a:r>
            <a:endParaRPr b="0" i="0" sz="2400" u="none" cap="none" strike="noStrike">
              <a:solidFill>
                <a:srgbClr val="FFFFFF"/>
              </a:solidFill>
              <a:latin typeface="M PLUS 1p"/>
              <a:ea typeface="M PLUS 1p"/>
              <a:cs typeface="M PLUS 1p"/>
              <a:sym typeface="M PLUS 1p"/>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8"/>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初期グループチャット一覧</a:t>
            </a:r>
            <a:endParaRPr>
              <a:solidFill>
                <a:srgbClr val="002339"/>
              </a:solidFill>
              <a:latin typeface="M PLUS 1p"/>
              <a:ea typeface="M PLUS 1p"/>
              <a:cs typeface="M PLUS 1p"/>
              <a:sym typeface="M PLUS 1p"/>
            </a:endParaRPr>
          </a:p>
        </p:txBody>
      </p:sp>
      <p:sp>
        <p:nvSpPr>
          <p:cNvPr id="440" name="Google Shape;440;p8"/>
          <p:cNvSpPr txBox="1"/>
          <p:nvPr/>
        </p:nvSpPr>
        <p:spPr>
          <a:xfrm>
            <a:off x="493350" y="1453800"/>
            <a:ext cx="8157300" cy="1689900"/>
          </a:xfrm>
          <a:prstGeom prst="rect">
            <a:avLst/>
          </a:prstGeom>
          <a:noFill/>
          <a:ln>
            <a:noFill/>
          </a:ln>
        </p:spPr>
        <p:txBody>
          <a:bodyPr anchorCtr="0" anchor="t" bIns="45700" lIns="91425" spcFirstLastPara="1" rIns="91425" wrap="square" tIns="45700">
            <a:noAutofit/>
          </a:bodyPr>
          <a:lstStyle/>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すでに複数のグループチャットを作成して、皆さまを招待しました。それぞれの用途は下表の通りです。</a:t>
            </a:r>
            <a:endParaRPr b="0" i="0" sz="1400" u="none" cap="none" strike="noStrike">
              <a:solidFill>
                <a:srgbClr val="002339"/>
              </a:solidFill>
              <a:latin typeface="M PLUS 1p"/>
              <a:ea typeface="M PLUS 1p"/>
              <a:cs typeface="M PLUS 1p"/>
              <a:sym typeface="M PLUS 1p"/>
            </a:endParaRPr>
          </a:p>
          <a:p>
            <a:pPr indent="0" lvl="0" marL="0" marR="0" rtl="0" algn="l">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また、グループチャットは皆さまも新規に作成することができます。同じようなグループチャットがないかを確認したうえで、自由に作成してください。なお、作成後は概要欄にそのグループチャットの用途を明記して、参加者がスムーズにコミュニケーションを取れるようにしましょう。</a:t>
            </a:r>
            <a:endParaRPr b="0" i="0" sz="1400" u="none" cap="none" strike="noStrike">
              <a:solidFill>
                <a:srgbClr val="002339"/>
              </a:solidFill>
              <a:latin typeface="M PLUS 1p"/>
              <a:ea typeface="M PLUS 1p"/>
              <a:cs typeface="M PLUS 1p"/>
              <a:sym typeface="M PLUS 1p"/>
            </a:endParaRPr>
          </a:p>
        </p:txBody>
      </p:sp>
      <p:sp>
        <p:nvSpPr>
          <p:cNvPr id="441" name="Google Shape;441;p8"/>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sp>
        <p:nvSpPr>
          <p:cNvPr id="442" name="Google Shape;442;p8"/>
          <p:cNvSpPr txBox="1"/>
          <p:nvPr/>
        </p:nvSpPr>
        <p:spPr>
          <a:xfrm>
            <a:off x="567000" y="5859263"/>
            <a:ext cx="8157300" cy="192900"/>
          </a:xfrm>
          <a:prstGeom prst="rect">
            <a:avLst/>
          </a:prstGeom>
          <a:noFill/>
          <a:ln>
            <a:noFill/>
          </a:ln>
        </p:spPr>
        <p:txBody>
          <a:bodyPr anchorCtr="0" anchor="t" bIns="45700" lIns="18000" spcFirstLastPara="1" rIns="91425" wrap="square" tIns="45700">
            <a:noAutofit/>
          </a:bodyPr>
          <a:lstStyle/>
          <a:p>
            <a:pPr indent="0" lvl="0" marL="0" marR="0" rtl="0" algn="l">
              <a:lnSpc>
                <a:spcPct val="135000"/>
              </a:lnSpc>
              <a:spcBef>
                <a:spcPts val="0"/>
              </a:spcBef>
              <a:spcAft>
                <a:spcPts val="0"/>
              </a:spcAft>
              <a:buClr>
                <a:srgbClr val="000000"/>
              </a:buClr>
              <a:buSzPts val="800"/>
              <a:buFont typeface="Arial"/>
              <a:buNone/>
            </a:pPr>
            <a:r>
              <a:rPr b="0" i="0" lang="ja" sz="800" u="none" cap="none" strike="noStrike">
                <a:solidFill>
                  <a:srgbClr val="002339"/>
                </a:solidFill>
                <a:latin typeface="M PLUS 1p"/>
                <a:ea typeface="M PLUS 1p"/>
                <a:cs typeface="M PLUS 1p"/>
                <a:sym typeface="M PLUS 1p"/>
              </a:rPr>
              <a:t>※対象「希望者」のグループチャットへの参加を希望する場合は、管理者まで連絡してください。</a:t>
            </a:r>
            <a:endParaRPr b="0" i="0" sz="800" u="none" cap="none" strike="noStrike">
              <a:solidFill>
                <a:srgbClr val="002339"/>
              </a:solidFill>
              <a:latin typeface="M PLUS 1p"/>
              <a:ea typeface="M PLUS 1p"/>
              <a:cs typeface="M PLUS 1p"/>
              <a:sym typeface="M PLUS 1p"/>
            </a:endParaRPr>
          </a:p>
        </p:txBody>
      </p:sp>
      <p:sp>
        <p:nvSpPr>
          <p:cNvPr id="443" name="Google Shape;443;p8"/>
          <p:cNvSpPr/>
          <p:nvPr/>
        </p:nvSpPr>
        <p:spPr>
          <a:xfrm>
            <a:off x="567300" y="3277225"/>
            <a:ext cx="7920000" cy="3840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444" name="Google Shape;444;p8"/>
          <p:cNvGraphicFramePr/>
          <p:nvPr/>
        </p:nvGraphicFramePr>
        <p:xfrm>
          <a:off x="567300" y="3277225"/>
          <a:ext cx="3000000" cy="3000000"/>
        </p:xfrm>
        <a:graphic>
          <a:graphicData uri="http://schemas.openxmlformats.org/drawingml/2006/table">
            <a:tbl>
              <a:tblPr>
                <a:noFill/>
                <a:tableStyleId>{02C6F621-254A-492B-8B66-CA8E57CB0658}</a:tableStyleId>
              </a:tblPr>
              <a:tblGrid>
                <a:gridCol w="2007750"/>
                <a:gridCol w="4786200"/>
                <a:gridCol w="1126050"/>
              </a:tblGrid>
              <a:tr h="384050">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highlight>
                            <a:srgbClr val="FFBE2E"/>
                          </a:highlight>
                          <a:latin typeface="M PLUS 1p Medium"/>
                          <a:ea typeface="M PLUS 1p Medium"/>
                          <a:cs typeface="M PLUS 1p Medium"/>
                          <a:sym typeface="M PLUS 1p Medium"/>
                        </a:rPr>
                        <a:t>グループ名</a:t>
                      </a:r>
                      <a:endParaRPr sz="1200" u="none" cap="none" strike="noStrike">
                        <a:solidFill>
                          <a:srgbClr val="002339"/>
                        </a:solidFill>
                        <a:highlight>
                          <a:srgbClr val="FFBE2E"/>
                        </a:highlight>
                        <a:latin typeface="M PLUS 1p Medium"/>
                        <a:ea typeface="M PLUS 1p Medium"/>
                        <a:cs typeface="M PLUS 1p Medium"/>
                        <a:sym typeface="M PLUS 1p Medium"/>
                      </a:endParaRPr>
                    </a:p>
                  </a:txBody>
                  <a:tcPr marT="91425" marB="91425" marR="91425" marL="91425">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solidFill>
                      <a:srgbClr val="FFBE2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highlight>
                            <a:srgbClr val="FFBE2E"/>
                          </a:highlight>
                          <a:latin typeface="M PLUS 1p Medium"/>
                          <a:ea typeface="M PLUS 1p Medium"/>
                          <a:cs typeface="M PLUS 1p Medium"/>
                          <a:sym typeface="M PLUS 1p Medium"/>
                        </a:rPr>
                        <a:t>用 途</a:t>
                      </a:r>
                      <a:endParaRPr sz="1200" u="none" cap="none" strike="noStrike">
                        <a:solidFill>
                          <a:srgbClr val="002339"/>
                        </a:solidFill>
                        <a:highlight>
                          <a:srgbClr val="FFBE2E"/>
                        </a:highlight>
                        <a:latin typeface="M PLUS 1p Medium"/>
                        <a:ea typeface="M PLUS 1p Medium"/>
                        <a:cs typeface="M PLUS 1p Medium"/>
                        <a:sym typeface="M PLUS 1p Medium"/>
                      </a:endParaRPr>
                    </a:p>
                  </a:txBody>
                  <a:tcPr marT="91425" marB="91425" marR="91425" marL="91425">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solidFill>
                      <a:srgbClr val="FFBE2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highlight>
                            <a:srgbClr val="FFBE2E"/>
                          </a:highlight>
                          <a:latin typeface="M PLUS 1p Medium"/>
                          <a:ea typeface="M PLUS 1p Medium"/>
                          <a:cs typeface="M PLUS 1p Medium"/>
                          <a:sym typeface="M PLUS 1p Medium"/>
                        </a:rPr>
                        <a:t>対 象</a:t>
                      </a:r>
                      <a:endParaRPr sz="1200" u="none" cap="none" strike="noStrike">
                        <a:solidFill>
                          <a:srgbClr val="002339"/>
                        </a:solidFill>
                        <a:highlight>
                          <a:srgbClr val="FFBE2E"/>
                        </a:highlight>
                        <a:latin typeface="M PLUS 1p Medium"/>
                        <a:ea typeface="M PLUS 1p Medium"/>
                        <a:cs typeface="M PLUS 1p Medium"/>
                        <a:sym typeface="M PLUS 1p Medium"/>
                      </a:endParaRPr>
                    </a:p>
                  </a:txBody>
                  <a:tcPr marT="91425" marB="91425" marR="91425" marL="91425">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solidFill>
                      <a:srgbClr val="FFBE2E"/>
                    </a:solidFill>
                  </a:tcPr>
                </a:tc>
              </a:tr>
              <a:tr h="446075">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［運用］アンケート・</a:t>
                      </a:r>
                      <a:endParaRPr sz="1200" u="none" cap="none" strike="noStrike">
                        <a:solidFill>
                          <a:srgbClr val="002339"/>
                        </a:solidFill>
                        <a:latin typeface="M PLUS 1p"/>
                        <a:ea typeface="M PLUS 1p"/>
                        <a:cs typeface="M PLUS 1p"/>
                        <a:sym typeface="M PLUS 1p"/>
                      </a:endParaRPr>
                    </a:p>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タスク専用チャット</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初期設定の依頼などをタスク形式で実施。</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ja" sz="1200" u="none" cap="none" strike="noStrike">
                          <a:solidFill>
                            <a:srgbClr val="002339"/>
                          </a:solidFill>
                          <a:latin typeface="M PLUS 1p"/>
                          <a:ea typeface="M PLUS 1p"/>
                          <a:cs typeface="M PLUS 1p"/>
                          <a:sym typeface="M PLUS 1p"/>
                        </a:rPr>
                        <a:t>全員</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r h="533075">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勤怠報告チャット</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遅刻/欠席といった勤怠に関するやり取りで活用。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全員</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r h="446075">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［運用］Chatwork</a:t>
                      </a:r>
                      <a:endParaRPr sz="1200" u="none" cap="none" strike="noStrike">
                        <a:solidFill>
                          <a:srgbClr val="002339"/>
                        </a:solidFill>
                        <a:latin typeface="M PLUS 1p"/>
                        <a:ea typeface="M PLUS 1p"/>
                        <a:cs typeface="M PLUS 1p"/>
                        <a:sym typeface="M PLUS 1p"/>
                      </a:endParaRPr>
                    </a:p>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使い方練習チャット</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操作練習や、不明点や疑問点を相談するために活用。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希望者</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r h="446075">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雑談チャット</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業務に関係がないことも含めて、他愛もないことを雑談するために活用。</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lang="ja" sz="1200" u="none" cap="none" strike="noStrike">
                          <a:solidFill>
                            <a:srgbClr val="002339"/>
                          </a:solidFill>
                          <a:latin typeface="M PLUS 1p"/>
                          <a:ea typeface="M PLUS 1p"/>
                          <a:cs typeface="M PLUS 1p"/>
                          <a:sym typeface="M PLUS 1p"/>
                        </a:rPr>
                        <a:t>希望者</a:t>
                      </a:r>
                      <a:endParaRPr sz="1200" u="none" cap="none" strike="noStrike">
                        <a:solidFill>
                          <a:srgbClr val="002339"/>
                        </a:solidFill>
                        <a:latin typeface="M PLUS 1p"/>
                        <a:ea typeface="M PLUS 1p"/>
                        <a:cs typeface="M PLUS 1p"/>
                        <a:sym typeface="M PLUS 1p"/>
                      </a:endParaRPr>
                    </a:p>
                  </a:txBody>
                  <a:tcPr marT="91425" marB="91425" marR="91425" marL="91425" anchor="ctr">
                    <a:lnL cap="flat" cmpd="sng" w="9525">
                      <a:solidFill>
                        <a:srgbClr val="13202F"/>
                      </a:solidFill>
                      <a:prstDash val="solid"/>
                      <a:round/>
                      <a:headEnd len="sm" w="sm" type="none"/>
                      <a:tailEnd len="sm" w="sm" type="none"/>
                    </a:lnL>
                    <a:lnR cap="flat" cmpd="sng" w="9525">
                      <a:solidFill>
                        <a:srgbClr val="13202F"/>
                      </a:solidFill>
                      <a:prstDash val="solid"/>
                      <a:round/>
                      <a:headEnd len="sm" w="sm" type="none"/>
                      <a:tailEnd len="sm" w="sm" type="none"/>
                    </a:lnR>
                    <a:lnT cap="flat" cmpd="sng" w="9525">
                      <a:solidFill>
                        <a:srgbClr val="13202F"/>
                      </a:solidFill>
                      <a:prstDash val="solid"/>
                      <a:round/>
                      <a:headEnd len="sm" w="sm" type="none"/>
                      <a:tailEnd len="sm" w="sm" type="none"/>
                    </a:lnT>
                    <a:lnB cap="flat" cmpd="sng" w="9525">
                      <a:solidFill>
                        <a:srgbClr val="13202F"/>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p9"/>
          <p:cNvSpPr txBox="1"/>
          <p:nvPr>
            <p:ph type="title"/>
          </p:nvPr>
        </p:nvSpPr>
        <p:spPr>
          <a:xfrm>
            <a:off x="567000" y="679225"/>
            <a:ext cx="7920600" cy="508200"/>
          </a:xfrm>
          <a:prstGeom prst="rect">
            <a:avLst/>
          </a:prstGeom>
          <a:noFill/>
          <a:ln>
            <a:noFill/>
          </a:ln>
        </p:spPr>
        <p:txBody>
          <a:bodyPr anchorCtr="0" anchor="ctr" bIns="38100" lIns="38100" spcFirstLastPara="1" rIns="38100" wrap="square" tIns="38100">
            <a:noAutofit/>
          </a:bodyPr>
          <a:lstStyle/>
          <a:p>
            <a:pPr indent="0" lvl="0" marL="0" rtl="0" algn="l">
              <a:lnSpc>
                <a:spcPct val="100000"/>
              </a:lnSpc>
              <a:spcBef>
                <a:spcPts val="0"/>
              </a:spcBef>
              <a:spcAft>
                <a:spcPts val="0"/>
              </a:spcAft>
              <a:buSzPts val="2700"/>
              <a:buNone/>
            </a:pPr>
            <a:r>
              <a:rPr lang="ja">
                <a:solidFill>
                  <a:srgbClr val="002339"/>
                </a:solidFill>
                <a:latin typeface="M PLUS 1p"/>
                <a:ea typeface="M PLUS 1p"/>
                <a:cs typeface="M PLUS 1p"/>
                <a:sym typeface="M PLUS 1p"/>
              </a:rPr>
              <a:t>利用開始にあたってお願いしたいこと</a:t>
            </a:r>
            <a:endParaRPr>
              <a:solidFill>
                <a:srgbClr val="002339"/>
              </a:solidFill>
              <a:latin typeface="M PLUS 1p"/>
              <a:ea typeface="M PLUS 1p"/>
              <a:cs typeface="M PLUS 1p"/>
              <a:sym typeface="M PLUS 1p"/>
            </a:endParaRPr>
          </a:p>
        </p:txBody>
      </p:sp>
      <p:sp>
        <p:nvSpPr>
          <p:cNvPr id="450" name="Google Shape;450;p9"/>
          <p:cNvSpPr txBox="1"/>
          <p:nvPr/>
        </p:nvSpPr>
        <p:spPr>
          <a:xfrm>
            <a:off x="493350" y="1453800"/>
            <a:ext cx="8157300" cy="958500"/>
          </a:xfrm>
          <a:prstGeom prst="rect">
            <a:avLst/>
          </a:prstGeom>
          <a:noFill/>
          <a:ln>
            <a:noFill/>
          </a:ln>
        </p:spPr>
        <p:txBody>
          <a:bodyPr anchorCtr="0" anchor="t" bIns="45700" lIns="91425" spcFirstLastPara="1" rIns="91425" wrap="square" tIns="45700">
            <a:noAutofit/>
          </a:bodyPr>
          <a:lstStyle/>
          <a:p>
            <a:pPr indent="0" lvl="0" marL="0" marR="0" rtl="0" algn="just">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Chatworkの利用開始にあたって、次のページの手順を確認し、各自以下の設定をしてください。</a:t>
            </a:r>
            <a:endParaRPr b="0" i="0" sz="14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・プロフィール写真の設定</a:t>
            </a:r>
            <a:endParaRPr b="0" i="0" sz="1400" u="none" cap="none" strike="noStrike">
              <a:solidFill>
                <a:srgbClr val="002339"/>
              </a:solidFill>
              <a:latin typeface="M PLUS 1p"/>
              <a:ea typeface="M PLUS 1p"/>
              <a:cs typeface="M PLUS 1p"/>
              <a:sym typeface="M PLUS 1p"/>
            </a:endParaRPr>
          </a:p>
          <a:p>
            <a:pPr indent="0" lvl="0" marL="0" marR="0" rtl="0" algn="just">
              <a:lnSpc>
                <a:spcPct val="135000"/>
              </a:lnSpc>
              <a:spcBef>
                <a:spcPts val="0"/>
              </a:spcBef>
              <a:spcAft>
                <a:spcPts val="0"/>
              </a:spcAft>
              <a:buClr>
                <a:srgbClr val="000000"/>
              </a:buClr>
              <a:buSzPts val="1400"/>
              <a:buFont typeface="Arial"/>
              <a:buNone/>
            </a:pPr>
            <a:r>
              <a:rPr b="0" i="0" lang="ja" sz="1400" u="none" cap="none" strike="noStrike">
                <a:solidFill>
                  <a:srgbClr val="002339"/>
                </a:solidFill>
                <a:latin typeface="M PLUS 1p"/>
                <a:ea typeface="M PLUS 1p"/>
                <a:cs typeface="M PLUS 1p"/>
                <a:sym typeface="M PLUS 1p"/>
              </a:rPr>
              <a:t>・スマートフォンアプリのダウンロード</a:t>
            </a:r>
            <a:endParaRPr b="0" i="0" sz="1400" u="none" cap="none" strike="noStrike">
              <a:solidFill>
                <a:srgbClr val="002339"/>
              </a:solidFill>
              <a:latin typeface="M PLUS 1p"/>
              <a:ea typeface="M PLUS 1p"/>
              <a:cs typeface="M PLUS 1p"/>
              <a:sym typeface="M PLUS 1p"/>
            </a:endParaRPr>
          </a:p>
        </p:txBody>
      </p:sp>
      <p:sp>
        <p:nvSpPr>
          <p:cNvPr id="451" name="Google Shape;451;p9"/>
          <p:cNvSpPr txBox="1"/>
          <p:nvPr/>
        </p:nvSpPr>
        <p:spPr>
          <a:xfrm>
            <a:off x="8563800" y="6251425"/>
            <a:ext cx="365400" cy="33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2339"/>
              </a:solidFill>
              <a:latin typeface="M PLUS 1p"/>
              <a:ea typeface="M PLUS 1p"/>
              <a:cs typeface="M PLUS 1p"/>
              <a:sym typeface="M PLUS 1p"/>
            </a:endParaRPr>
          </a:p>
        </p:txBody>
      </p:sp>
      <p:pic>
        <p:nvPicPr>
          <p:cNvPr id="452" name="Google Shape;452;p9"/>
          <p:cNvPicPr preferRelativeResize="0"/>
          <p:nvPr/>
        </p:nvPicPr>
        <p:blipFill rotWithShape="1">
          <a:blip r:embed="rId3">
            <a:alphaModFix/>
          </a:blip>
          <a:srcRect b="3725" l="0" r="0" t="0"/>
          <a:stretch/>
        </p:blipFill>
        <p:spPr>
          <a:xfrm>
            <a:off x="1336925" y="3467498"/>
            <a:ext cx="2520000" cy="2417346"/>
          </a:xfrm>
          <a:prstGeom prst="rect">
            <a:avLst/>
          </a:prstGeom>
          <a:noFill/>
          <a:ln cap="flat" cmpd="sng" w="19050">
            <a:solidFill>
              <a:srgbClr val="12253A"/>
            </a:solidFill>
            <a:prstDash val="solid"/>
            <a:round/>
            <a:headEnd len="sm" w="sm" type="none"/>
            <a:tailEnd len="sm" w="sm" type="none"/>
          </a:ln>
        </p:spPr>
      </p:pic>
      <p:pic>
        <p:nvPicPr>
          <p:cNvPr id="453" name="Google Shape;453;p9"/>
          <p:cNvPicPr preferRelativeResize="0"/>
          <p:nvPr/>
        </p:nvPicPr>
        <p:blipFill rotWithShape="1">
          <a:blip r:embed="rId4">
            <a:alphaModFix/>
          </a:blip>
          <a:srcRect b="0" l="0" r="0" t="3633"/>
          <a:stretch/>
        </p:blipFill>
        <p:spPr>
          <a:xfrm>
            <a:off x="5243992" y="3467499"/>
            <a:ext cx="2520000" cy="2417345"/>
          </a:xfrm>
          <a:prstGeom prst="rect">
            <a:avLst/>
          </a:prstGeom>
          <a:noFill/>
          <a:ln cap="flat" cmpd="sng" w="19050">
            <a:solidFill>
              <a:srgbClr val="12253A"/>
            </a:solidFill>
            <a:prstDash val="solid"/>
            <a:round/>
            <a:headEnd len="sm" w="sm" type="none"/>
            <a:tailEnd len="sm" w="sm" type="none"/>
          </a:ln>
        </p:spPr>
      </p:pic>
      <p:sp>
        <p:nvSpPr>
          <p:cNvPr id="454" name="Google Shape;454;p9"/>
          <p:cNvSpPr/>
          <p:nvPr/>
        </p:nvSpPr>
        <p:spPr>
          <a:xfrm>
            <a:off x="1144475" y="2800550"/>
            <a:ext cx="3188700" cy="333600"/>
          </a:xfrm>
          <a:prstGeom prst="roundRect">
            <a:avLst>
              <a:gd fmla="val 50000" name="adj"/>
            </a:avLst>
          </a:pr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9"/>
          <p:cNvSpPr txBox="1"/>
          <p:nvPr/>
        </p:nvSpPr>
        <p:spPr>
          <a:xfrm>
            <a:off x="1208175" y="2800550"/>
            <a:ext cx="3053400" cy="33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rgbClr val="FFFFFF"/>
                </a:solidFill>
                <a:latin typeface="M PLUS 1p"/>
                <a:ea typeface="M PLUS 1p"/>
                <a:cs typeface="M PLUS 1p"/>
                <a:sym typeface="M PLUS 1p"/>
              </a:rPr>
              <a:t>プロフィール写真でやり取りを円滑に</a:t>
            </a:r>
            <a:endParaRPr b="0" i="0" sz="1200" u="none" cap="none" strike="noStrike">
              <a:solidFill>
                <a:srgbClr val="FFFFFF"/>
              </a:solidFill>
              <a:latin typeface="M PLUS 1p"/>
              <a:ea typeface="M PLUS 1p"/>
              <a:cs typeface="M PLUS 1p"/>
              <a:sym typeface="M PLUS 1p"/>
            </a:endParaRPr>
          </a:p>
        </p:txBody>
      </p:sp>
      <p:grpSp>
        <p:nvGrpSpPr>
          <p:cNvPr id="456" name="Google Shape;456;p9"/>
          <p:cNvGrpSpPr/>
          <p:nvPr/>
        </p:nvGrpSpPr>
        <p:grpSpPr>
          <a:xfrm>
            <a:off x="800050" y="2715325"/>
            <a:ext cx="618000" cy="504000"/>
            <a:chOff x="876975" y="2885763"/>
            <a:chExt cx="618000" cy="504000"/>
          </a:xfrm>
        </p:grpSpPr>
        <p:sp>
          <p:nvSpPr>
            <p:cNvPr id="457" name="Google Shape;457;p9"/>
            <p:cNvSpPr/>
            <p:nvPr/>
          </p:nvSpPr>
          <p:spPr>
            <a:xfrm>
              <a:off x="933975" y="2885763"/>
              <a:ext cx="504000" cy="504000"/>
            </a:xfrm>
            <a:prstGeom prst="ellipse">
              <a:avLst/>
            </a:prstGeom>
            <a:solidFill>
              <a:srgbClr val="FFFFFF"/>
            </a:solidFill>
            <a:ln cap="flat" cmpd="sng" w="9525">
              <a:solidFill>
                <a:srgbClr val="F03748"/>
              </a:solidFill>
              <a:prstDash val="solid"/>
              <a:round/>
              <a:headEnd len="sm" w="sm" type="none"/>
              <a:tailEnd len="sm" w="sm" type="none"/>
            </a:ln>
          </p:spPr>
          <p:txBody>
            <a:bodyPr anchorCtr="0" anchor="ctr" bIns="0" lIns="90000" spcFirstLastPara="1" rIns="91425" wrap="square" tIns="126000">
              <a:noAutofit/>
            </a:bodyPr>
            <a:lstStyle/>
            <a:p>
              <a:pPr indent="0" lvl="0" marL="0" marR="0" rtl="0" algn="ctr">
                <a:lnSpc>
                  <a:spcPct val="100000"/>
                </a:lnSpc>
                <a:spcBef>
                  <a:spcPts val="0"/>
                </a:spcBef>
                <a:spcAft>
                  <a:spcPts val="0"/>
                </a:spcAft>
                <a:buClr>
                  <a:srgbClr val="000000"/>
                </a:buClr>
                <a:buSzPts val="1800"/>
                <a:buFont typeface="Arial"/>
                <a:buNone/>
              </a:pPr>
              <a:r>
                <a:rPr b="0" i="0" lang="ja" sz="1800" u="none" cap="none" strike="noStrike">
                  <a:solidFill>
                    <a:srgbClr val="F03748"/>
                  </a:solidFill>
                  <a:latin typeface="M PLUS 1p Medium"/>
                  <a:ea typeface="M PLUS 1p Medium"/>
                  <a:cs typeface="M PLUS 1p Medium"/>
                  <a:sym typeface="M PLUS 1p Medium"/>
                </a:rPr>
                <a:t>1</a:t>
              </a:r>
              <a:endParaRPr b="0" i="0" sz="1800" u="none" cap="none" strike="noStrike">
                <a:solidFill>
                  <a:srgbClr val="F03748"/>
                </a:solidFill>
                <a:latin typeface="M PLUS 1p Medium"/>
                <a:ea typeface="M PLUS 1p Medium"/>
                <a:cs typeface="M PLUS 1p Medium"/>
                <a:sym typeface="M PLUS 1p Medium"/>
              </a:endParaRPr>
            </a:p>
          </p:txBody>
        </p:sp>
        <p:sp>
          <p:nvSpPr>
            <p:cNvPr id="458" name="Google Shape;458;p9"/>
            <p:cNvSpPr txBox="1"/>
            <p:nvPr/>
          </p:nvSpPr>
          <p:spPr>
            <a:xfrm>
              <a:off x="876975" y="2952975"/>
              <a:ext cx="618000" cy="167700"/>
            </a:xfrm>
            <a:prstGeom prst="rect">
              <a:avLst/>
            </a:prstGeom>
            <a:noFill/>
            <a:ln>
              <a:noFill/>
            </a:ln>
          </p:spPr>
          <p:txBody>
            <a:bodyPr anchorCtr="0" anchor="t" bIns="91425" lIns="91425" spcFirstLastPara="1" rIns="91425"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ja" sz="700" u="none" cap="none" strike="noStrike">
                  <a:solidFill>
                    <a:srgbClr val="F03748"/>
                  </a:solidFill>
                  <a:latin typeface="M PLUS 1p"/>
                  <a:ea typeface="M PLUS 1p"/>
                  <a:cs typeface="M PLUS 1p"/>
                  <a:sym typeface="M PLUS 1p"/>
                </a:rPr>
                <a:t>STEP</a:t>
              </a:r>
              <a:endParaRPr b="1" i="0" sz="700" u="none" cap="none" strike="noStrike">
                <a:solidFill>
                  <a:srgbClr val="F03748"/>
                </a:solidFill>
                <a:latin typeface="M PLUS 1p"/>
                <a:ea typeface="M PLUS 1p"/>
                <a:cs typeface="M PLUS 1p"/>
                <a:sym typeface="M PLUS 1p"/>
              </a:endParaRPr>
            </a:p>
          </p:txBody>
        </p:sp>
      </p:grpSp>
      <p:sp>
        <p:nvSpPr>
          <p:cNvPr id="459" name="Google Shape;459;p9"/>
          <p:cNvSpPr/>
          <p:nvPr/>
        </p:nvSpPr>
        <p:spPr>
          <a:xfrm>
            <a:off x="5051638" y="2800550"/>
            <a:ext cx="3188700" cy="333600"/>
          </a:xfrm>
          <a:prstGeom prst="roundRect">
            <a:avLst>
              <a:gd fmla="val 50000" name="adj"/>
            </a:avLst>
          </a:prstGeom>
          <a:solidFill>
            <a:srgbClr val="F037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9"/>
          <p:cNvSpPr txBox="1"/>
          <p:nvPr/>
        </p:nvSpPr>
        <p:spPr>
          <a:xfrm>
            <a:off x="5115338" y="2800550"/>
            <a:ext cx="3053400" cy="33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ja" sz="1200" u="none" cap="none" strike="noStrike">
                <a:solidFill>
                  <a:schemeClr val="lt1"/>
                </a:solidFill>
                <a:latin typeface="M PLUS 1p"/>
                <a:ea typeface="M PLUS 1p"/>
                <a:cs typeface="M PLUS 1p"/>
                <a:sym typeface="M PLUS 1p"/>
              </a:rPr>
              <a:t>アプリをダウンロードして通知を設定</a:t>
            </a:r>
            <a:endParaRPr b="0" i="0" sz="1200" u="none" cap="none" strike="noStrike">
              <a:solidFill>
                <a:srgbClr val="FFFFFF"/>
              </a:solidFill>
              <a:latin typeface="M PLUS 1p"/>
              <a:ea typeface="M PLUS 1p"/>
              <a:cs typeface="M PLUS 1p"/>
              <a:sym typeface="M PLUS 1p"/>
            </a:endParaRPr>
          </a:p>
        </p:txBody>
      </p:sp>
      <p:grpSp>
        <p:nvGrpSpPr>
          <p:cNvPr id="461" name="Google Shape;461;p9"/>
          <p:cNvGrpSpPr/>
          <p:nvPr/>
        </p:nvGrpSpPr>
        <p:grpSpPr>
          <a:xfrm>
            <a:off x="4707213" y="2715325"/>
            <a:ext cx="618000" cy="504000"/>
            <a:chOff x="876975" y="2885763"/>
            <a:chExt cx="618000" cy="504000"/>
          </a:xfrm>
        </p:grpSpPr>
        <p:sp>
          <p:nvSpPr>
            <p:cNvPr id="462" name="Google Shape;462;p9"/>
            <p:cNvSpPr/>
            <p:nvPr/>
          </p:nvSpPr>
          <p:spPr>
            <a:xfrm>
              <a:off x="933975" y="2885763"/>
              <a:ext cx="504000" cy="504000"/>
            </a:xfrm>
            <a:prstGeom prst="ellipse">
              <a:avLst/>
            </a:prstGeom>
            <a:solidFill>
              <a:srgbClr val="FFFFFF"/>
            </a:solidFill>
            <a:ln cap="flat" cmpd="sng" w="9525">
              <a:solidFill>
                <a:srgbClr val="F03748"/>
              </a:solidFill>
              <a:prstDash val="solid"/>
              <a:round/>
              <a:headEnd len="sm" w="sm" type="none"/>
              <a:tailEnd len="sm" w="sm" type="none"/>
            </a:ln>
          </p:spPr>
          <p:txBody>
            <a:bodyPr anchorCtr="0" anchor="ctr" bIns="0" lIns="90000" spcFirstLastPara="1" rIns="91425" wrap="square" tIns="126000">
              <a:noAutofit/>
            </a:bodyPr>
            <a:lstStyle/>
            <a:p>
              <a:pPr indent="0" lvl="0" marL="0" marR="0" rtl="0" algn="ctr">
                <a:lnSpc>
                  <a:spcPct val="100000"/>
                </a:lnSpc>
                <a:spcBef>
                  <a:spcPts val="0"/>
                </a:spcBef>
                <a:spcAft>
                  <a:spcPts val="0"/>
                </a:spcAft>
                <a:buClr>
                  <a:srgbClr val="000000"/>
                </a:buClr>
                <a:buSzPts val="1800"/>
                <a:buFont typeface="Arial"/>
                <a:buNone/>
              </a:pPr>
              <a:r>
                <a:rPr b="0" i="0" lang="ja" sz="1800" u="none" cap="none" strike="noStrike">
                  <a:solidFill>
                    <a:srgbClr val="F03748"/>
                  </a:solidFill>
                  <a:latin typeface="M PLUS 1p Medium"/>
                  <a:ea typeface="M PLUS 1p Medium"/>
                  <a:cs typeface="M PLUS 1p Medium"/>
                  <a:sym typeface="M PLUS 1p Medium"/>
                </a:rPr>
                <a:t>2</a:t>
              </a:r>
              <a:endParaRPr b="0" i="0" sz="1800" u="none" cap="none" strike="noStrike">
                <a:solidFill>
                  <a:srgbClr val="F03748"/>
                </a:solidFill>
                <a:latin typeface="M PLUS 1p Medium"/>
                <a:ea typeface="M PLUS 1p Medium"/>
                <a:cs typeface="M PLUS 1p Medium"/>
                <a:sym typeface="M PLUS 1p Medium"/>
              </a:endParaRPr>
            </a:p>
          </p:txBody>
        </p:sp>
        <p:sp>
          <p:nvSpPr>
            <p:cNvPr id="463" name="Google Shape;463;p9"/>
            <p:cNvSpPr txBox="1"/>
            <p:nvPr/>
          </p:nvSpPr>
          <p:spPr>
            <a:xfrm>
              <a:off x="876975" y="2952975"/>
              <a:ext cx="618000" cy="167700"/>
            </a:xfrm>
            <a:prstGeom prst="rect">
              <a:avLst/>
            </a:prstGeom>
            <a:noFill/>
            <a:ln>
              <a:noFill/>
            </a:ln>
          </p:spPr>
          <p:txBody>
            <a:bodyPr anchorCtr="0" anchor="t" bIns="91425" lIns="91425" spcFirstLastPara="1" rIns="91425" wrap="square" tIns="0">
              <a:noAutofit/>
            </a:bodyPr>
            <a:lstStyle/>
            <a:p>
              <a:pPr indent="0" lvl="0" marL="0" marR="0" rtl="0" algn="ctr">
                <a:lnSpc>
                  <a:spcPct val="100000"/>
                </a:lnSpc>
                <a:spcBef>
                  <a:spcPts val="0"/>
                </a:spcBef>
                <a:spcAft>
                  <a:spcPts val="0"/>
                </a:spcAft>
                <a:buClr>
                  <a:srgbClr val="000000"/>
                </a:buClr>
                <a:buSzPts val="700"/>
                <a:buFont typeface="Arial"/>
                <a:buNone/>
              </a:pPr>
              <a:r>
                <a:rPr b="1" i="0" lang="ja" sz="700" u="none" cap="none" strike="noStrike">
                  <a:solidFill>
                    <a:srgbClr val="F03748"/>
                  </a:solidFill>
                  <a:latin typeface="M PLUS 1p"/>
                  <a:ea typeface="M PLUS 1p"/>
                  <a:cs typeface="M PLUS 1p"/>
                  <a:sym typeface="M PLUS 1p"/>
                </a:rPr>
                <a:t>STEP</a:t>
              </a:r>
              <a:endParaRPr b="1" i="0" sz="700" u="none" cap="none" strike="noStrike">
                <a:solidFill>
                  <a:srgbClr val="F03748"/>
                </a:solidFill>
                <a:latin typeface="M PLUS 1p"/>
                <a:ea typeface="M PLUS 1p"/>
                <a:cs typeface="M PLUS 1p"/>
                <a:sym typeface="M PLUS 1p"/>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as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